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5" r:id="rId2"/>
  </p:sldMasterIdLst>
  <p:notesMasterIdLst>
    <p:notesMasterId r:id="rId41"/>
  </p:notesMasterIdLst>
  <p:handoutMasterIdLst>
    <p:handoutMasterId r:id="rId42"/>
  </p:handoutMasterIdLst>
  <p:sldIdLst>
    <p:sldId id="266" r:id="rId3"/>
    <p:sldId id="272" r:id="rId4"/>
    <p:sldId id="513" r:id="rId5"/>
    <p:sldId id="514" r:id="rId6"/>
    <p:sldId id="515" r:id="rId7"/>
    <p:sldId id="516" r:id="rId8"/>
    <p:sldId id="517" r:id="rId9"/>
    <p:sldId id="503" r:id="rId10"/>
    <p:sldId id="454" r:id="rId11"/>
    <p:sldId id="518" r:id="rId12"/>
    <p:sldId id="506" r:id="rId13"/>
    <p:sldId id="457" r:id="rId14"/>
    <p:sldId id="519" r:id="rId15"/>
    <p:sldId id="507" r:id="rId16"/>
    <p:sldId id="520" r:id="rId17"/>
    <p:sldId id="521" r:id="rId18"/>
    <p:sldId id="522" r:id="rId19"/>
    <p:sldId id="524" r:id="rId20"/>
    <p:sldId id="527" r:id="rId21"/>
    <p:sldId id="532" r:id="rId22"/>
    <p:sldId id="533" r:id="rId23"/>
    <p:sldId id="528" r:id="rId24"/>
    <p:sldId id="529" r:id="rId25"/>
    <p:sldId id="535" r:id="rId26"/>
    <p:sldId id="536" r:id="rId27"/>
    <p:sldId id="526" r:id="rId28"/>
    <p:sldId id="322" r:id="rId29"/>
    <p:sldId id="537" r:id="rId30"/>
    <p:sldId id="539" r:id="rId31"/>
    <p:sldId id="482" r:id="rId32"/>
    <p:sldId id="541" r:id="rId33"/>
    <p:sldId id="540" r:id="rId34"/>
    <p:sldId id="542" r:id="rId35"/>
    <p:sldId id="543" r:id="rId36"/>
    <p:sldId id="544" r:id="rId37"/>
    <p:sldId id="545" r:id="rId38"/>
    <p:sldId id="546" r:id="rId39"/>
    <p:sldId id="284" r:id="rId40"/>
  </p:sldIdLst>
  <p:sldSz cx="11520488" cy="6480175"/>
  <p:notesSz cx="6858000" cy="9144000"/>
  <p:custDataLst>
    <p:tags r:id="rId43"/>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8B4458-7F37-02D5-00FE-D7CE07292C1B}" v="1447" dt="2024-12-17T06:16:07.591"/>
    <p1510:client id="{A3A0D0FD-D59E-7EB3-DB03-92C021CD4548}" v="21" dt="2024-12-16T15:51:01.044"/>
    <p1510:client id="{C60E0A3A-37ED-91F9-B01C-4F67EBAECF6B}" v="7" dt="2024-12-16T22:57:03.452"/>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82" autoAdjust="0"/>
  </p:normalViewPr>
  <p:slideViewPr>
    <p:cSldViewPr snapToGrid="0">
      <p:cViewPr varScale="1">
        <p:scale>
          <a:sx n="88" d="100"/>
          <a:sy n="88" d="100"/>
        </p:scale>
        <p:origin x="1084" y="64"/>
      </p:cViewPr>
      <p:guideLst>
        <p:guide orient="horz" pos="2041"/>
        <p:guide pos="36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gs" Target="tags/tag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nXiong" userId="S::xin.xiong@stud.tu-darmstadt.de::69a35c63-8685-4019-a25c-85782bbef0ea" providerId="AD" clId="Web-{298B4458-7F37-02D5-00FE-D7CE07292C1B}"/>
    <pc:docChg chg="addSld delSld modSld">
      <pc:chgData name="XinXiong" userId="S::xin.xiong@stud.tu-darmstadt.de::69a35c63-8685-4019-a25c-85782bbef0ea" providerId="AD" clId="Web-{298B4458-7F37-02D5-00FE-D7CE07292C1B}" dt="2024-12-17T06:16:07.591" v="1050" actId="1076"/>
      <pc:docMkLst>
        <pc:docMk/>
      </pc:docMkLst>
      <pc:sldChg chg="modSp">
        <pc:chgData name="XinXiong" userId="S::xin.xiong@stud.tu-darmstadt.de::69a35c63-8685-4019-a25c-85782bbef0ea" providerId="AD" clId="Web-{298B4458-7F37-02D5-00FE-D7CE07292C1B}" dt="2024-12-17T04:18:46.553" v="1" actId="20577"/>
        <pc:sldMkLst>
          <pc:docMk/>
          <pc:sldMk cId="0" sldId="266"/>
        </pc:sldMkLst>
        <pc:spChg chg="mod">
          <ac:chgData name="XinXiong" userId="S::xin.xiong@stud.tu-darmstadt.de::69a35c63-8685-4019-a25c-85782bbef0ea" providerId="AD" clId="Web-{298B4458-7F37-02D5-00FE-D7CE07292C1B}" dt="2024-12-17T04:18:46.553" v="1" actId="20577"/>
          <ac:spMkLst>
            <pc:docMk/>
            <pc:sldMk cId="0" sldId="266"/>
            <ac:spMk id="4" creationId="{00000000-0000-0000-0000-000000000000}"/>
          </ac:spMkLst>
        </pc:spChg>
      </pc:sldChg>
      <pc:sldChg chg="delSp">
        <pc:chgData name="XinXiong" userId="S::xin.xiong@stud.tu-darmstadt.de::69a35c63-8685-4019-a25c-85782bbef0ea" providerId="AD" clId="Web-{298B4458-7F37-02D5-00FE-D7CE07292C1B}" dt="2024-12-17T04:19:53.695" v="3"/>
        <pc:sldMkLst>
          <pc:docMk/>
          <pc:sldMk cId="0" sldId="272"/>
        </pc:sldMkLst>
        <pc:spChg chg="del">
          <ac:chgData name="XinXiong" userId="S::xin.xiong@stud.tu-darmstadt.de::69a35c63-8685-4019-a25c-85782bbef0ea" providerId="AD" clId="Web-{298B4458-7F37-02D5-00FE-D7CE07292C1B}" dt="2024-12-17T04:19:51.742" v="2"/>
          <ac:spMkLst>
            <pc:docMk/>
            <pc:sldMk cId="0" sldId="272"/>
            <ac:spMk id="8" creationId="{00000000-0000-0000-0000-000000000000}"/>
          </ac:spMkLst>
        </pc:spChg>
        <pc:spChg chg="del">
          <ac:chgData name="XinXiong" userId="S::xin.xiong@stud.tu-darmstadt.de::69a35c63-8685-4019-a25c-85782bbef0ea" providerId="AD" clId="Web-{298B4458-7F37-02D5-00FE-D7CE07292C1B}" dt="2024-12-17T04:19:53.695" v="3"/>
          <ac:spMkLst>
            <pc:docMk/>
            <pc:sldMk cId="0" sldId="272"/>
            <ac:spMk id="9" creationId="{00000000-0000-0000-0000-000000000000}"/>
          </ac:spMkLst>
        </pc:spChg>
      </pc:sldChg>
      <pc:sldChg chg="addSp delSp modSp modNotes">
        <pc:chgData name="XinXiong" userId="S::xin.xiong@stud.tu-darmstadt.de::69a35c63-8685-4019-a25c-85782bbef0ea" providerId="AD" clId="Web-{298B4458-7F37-02D5-00FE-D7CE07292C1B}" dt="2024-12-17T05:48:48.108" v="755"/>
        <pc:sldMkLst>
          <pc:docMk/>
          <pc:sldMk cId="4232239918" sldId="322"/>
        </pc:sldMkLst>
        <pc:spChg chg="add mod">
          <ac:chgData name="XinXiong" userId="S::xin.xiong@stud.tu-darmstadt.de::69a35c63-8685-4019-a25c-85782bbef0ea" providerId="AD" clId="Web-{298B4458-7F37-02D5-00FE-D7CE07292C1B}" dt="2024-12-17T05:46:10.059" v="708" actId="1076"/>
          <ac:spMkLst>
            <pc:docMk/>
            <pc:sldMk cId="4232239918" sldId="322"/>
            <ac:spMk id="8" creationId="{915C5E04-3F29-4B3D-FDDF-F3688E3EE9D7}"/>
          </ac:spMkLst>
        </pc:spChg>
        <pc:spChg chg="add mod">
          <ac:chgData name="XinXiong" userId="S::xin.xiong@stud.tu-darmstadt.de::69a35c63-8685-4019-a25c-85782bbef0ea" providerId="AD" clId="Web-{298B4458-7F37-02D5-00FE-D7CE07292C1B}" dt="2024-12-17T05:47:33.701" v="743" actId="20577"/>
          <ac:spMkLst>
            <pc:docMk/>
            <pc:sldMk cId="4232239918" sldId="322"/>
            <ac:spMk id="9" creationId="{23F36425-861C-2A3D-C444-2C5775746D77}"/>
          </ac:spMkLst>
        </pc:spChg>
        <pc:spChg chg="add mod">
          <ac:chgData name="XinXiong" userId="S::xin.xiong@stud.tu-darmstadt.de::69a35c63-8685-4019-a25c-85782bbef0ea" providerId="AD" clId="Web-{298B4458-7F37-02D5-00FE-D7CE07292C1B}" dt="2024-12-17T05:47:19.232" v="734" actId="20577"/>
          <ac:spMkLst>
            <pc:docMk/>
            <pc:sldMk cId="4232239918" sldId="322"/>
            <ac:spMk id="10" creationId="{14B6EB72-AAAE-DC57-FD5A-E862FCD4F84B}"/>
          </ac:spMkLst>
        </pc:spChg>
        <pc:spChg chg="add mod">
          <ac:chgData name="XinXiong" userId="S::xin.xiong@stud.tu-darmstadt.de::69a35c63-8685-4019-a25c-85782bbef0ea" providerId="AD" clId="Web-{298B4458-7F37-02D5-00FE-D7CE07292C1B}" dt="2024-12-17T05:47:23.419" v="738" actId="20577"/>
          <ac:spMkLst>
            <pc:docMk/>
            <pc:sldMk cId="4232239918" sldId="322"/>
            <ac:spMk id="11" creationId="{0B034A22-EA91-FA28-4854-DA4EF43F4DCF}"/>
          </ac:spMkLst>
        </pc:spChg>
        <pc:picChg chg="add mod">
          <ac:chgData name="XinXiong" userId="S::xin.xiong@stud.tu-darmstadt.de::69a35c63-8685-4019-a25c-85782bbef0ea" providerId="AD" clId="Web-{298B4458-7F37-02D5-00FE-D7CE07292C1B}" dt="2024-12-17T05:42:33.695" v="654" actId="1076"/>
          <ac:picMkLst>
            <pc:docMk/>
            <pc:sldMk cId="4232239918" sldId="322"/>
            <ac:picMk id="4" creationId="{EB77D64D-8A55-154D-1F0C-C55448597B96}"/>
          </ac:picMkLst>
        </pc:picChg>
        <pc:picChg chg="del">
          <ac:chgData name="XinXiong" userId="S::xin.xiong@stud.tu-darmstadt.de::69a35c63-8685-4019-a25c-85782bbef0ea" providerId="AD" clId="Web-{298B4458-7F37-02D5-00FE-D7CE07292C1B}" dt="2024-12-17T05:23:27.737" v="492"/>
          <ac:picMkLst>
            <pc:docMk/>
            <pc:sldMk cId="4232239918" sldId="322"/>
            <ac:picMk id="5" creationId="{41D38EB5-859E-05E4-600B-85397041EB91}"/>
          </ac:picMkLst>
        </pc:picChg>
      </pc:sldChg>
      <pc:sldChg chg="addSp delSp modSp">
        <pc:chgData name="XinXiong" userId="S::xin.xiong@stud.tu-darmstadt.de::69a35c63-8685-4019-a25c-85782bbef0ea" providerId="AD" clId="Web-{298B4458-7F37-02D5-00FE-D7CE07292C1B}" dt="2024-12-17T04:41:33.690" v="311" actId="14100"/>
        <pc:sldMkLst>
          <pc:docMk/>
          <pc:sldMk cId="0" sldId="454"/>
        </pc:sldMkLst>
        <pc:spChg chg="add del">
          <ac:chgData name="XinXiong" userId="S::xin.xiong@stud.tu-darmstadt.de::69a35c63-8685-4019-a25c-85782bbef0ea" providerId="AD" clId="Web-{298B4458-7F37-02D5-00FE-D7CE07292C1B}" dt="2024-12-17T04:38:39.780" v="274"/>
          <ac:spMkLst>
            <pc:docMk/>
            <pc:sldMk cId="0" sldId="454"/>
            <ac:spMk id="4" creationId="{54D0BFDF-0EB2-6E5D-6BD5-897AF008DF04}"/>
          </ac:spMkLst>
        </pc:spChg>
        <pc:spChg chg="add mod">
          <ac:chgData name="XinXiong" userId="S::xin.xiong@stud.tu-darmstadt.de::69a35c63-8685-4019-a25c-85782bbef0ea" providerId="AD" clId="Web-{298B4458-7F37-02D5-00FE-D7CE07292C1B}" dt="2024-12-17T04:41:33.690" v="311" actId="14100"/>
          <ac:spMkLst>
            <pc:docMk/>
            <pc:sldMk cId="0" sldId="454"/>
            <ac:spMk id="5" creationId="{54D0BFDF-0EB2-6E5D-6BD5-897AF008DF04}"/>
          </ac:spMkLst>
        </pc:spChg>
        <pc:spChg chg="add del mod">
          <ac:chgData name="XinXiong" userId="S::xin.xiong@stud.tu-darmstadt.de::69a35c63-8685-4019-a25c-85782bbef0ea" providerId="AD" clId="Web-{298B4458-7F37-02D5-00FE-D7CE07292C1B}" dt="2024-12-17T04:39:08.218" v="288"/>
          <ac:spMkLst>
            <pc:docMk/>
            <pc:sldMk cId="0" sldId="454"/>
            <ac:spMk id="8" creationId="{A46A5E18-8A11-24A1-AD96-1BA99722C982}"/>
          </ac:spMkLst>
        </pc:spChg>
      </pc:sldChg>
      <pc:sldChg chg="del">
        <pc:chgData name="XinXiong" userId="S::xin.xiong@stud.tu-darmstadt.de::69a35c63-8685-4019-a25c-85782bbef0ea" providerId="AD" clId="Web-{298B4458-7F37-02D5-00FE-D7CE07292C1B}" dt="2024-12-17T05:32:42.091" v="561"/>
        <pc:sldMkLst>
          <pc:docMk/>
          <pc:sldMk cId="0" sldId="456"/>
        </pc:sldMkLst>
      </pc:sldChg>
      <pc:sldChg chg="modSp">
        <pc:chgData name="XinXiong" userId="S::xin.xiong@stud.tu-darmstadt.de::69a35c63-8685-4019-a25c-85782bbef0ea" providerId="AD" clId="Web-{298B4458-7F37-02D5-00FE-D7CE07292C1B}" dt="2024-12-17T05:22:21.798" v="484" actId="1076"/>
        <pc:sldMkLst>
          <pc:docMk/>
          <pc:sldMk cId="1789493262" sldId="457"/>
        </pc:sldMkLst>
        <pc:picChg chg="mod">
          <ac:chgData name="XinXiong" userId="S::xin.xiong@stud.tu-darmstadt.de::69a35c63-8685-4019-a25c-85782bbef0ea" providerId="AD" clId="Web-{298B4458-7F37-02D5-00FE-D7CE07292C1B}" dt="2024-12-17T05:22:21.798" v="484" actId="1076"/>
          <ac:picMkLst>
            <pc:docMk/>
            <pc:sldMk cId="1789493262" sldId="457"/>
            <ac:picMk id="5" creationId="{680148C4-3425-54A2-CED2-B0DE4DB53F05}"/>
          </ac:picMkLst>
        </pc:picChg>
      </pc:sldChg>
      <pc:sldChg chg="del">
        <pc:chgData name="XinXiong" userId="S::xin.xiong@stud.tu-darmstadt.de::69a35c63-8685-4019-a25c-85782bbef0ea" providerId="AD" clId="Web-{298B4458-7F37-02D5-00FE-D7CE07292C1B}" dt="2024-12-17T05:32:49.481" v="565"/>
        <pc:sldMkLst>
          <pc:docMk/>
          <pc:sldMk cId="0" sldId="458"/>
        </pc:sldMkLst>
      </pc:sldChg>
      <pc:sldChg chg="del">
        <pc:chgData name="XinXiong" userId="S::xin.xiong@stud.tu-darmstadt.de::69a35c63-8685-4019-a25c-85782bbef0ea" providerId="AD" clId="Web-{298B4458-7F37-02D5-00FE-D7CE07292C1B}" dt="2024-12-17T05:32:47.810" v="564"/>
        <pc:sldMkLst>
          <pc:docMk/>
          <pc:sldMk cId="3736917365" sldId="477"/>
        </pc:sldMkLst>
      </pc:sldChg>
      <pc:sldChg chg="del">
        <pc:chgData name="XinXiong" userId="S::xin.xiong@stud.tu-darmstadt.de::69a35c63-8685-4019-a25c-85782bbef0ea" providerId="AD" clId="Web-{298B4458-7F37-02D5-00FE-D7CE07292C1B}" dt="2024-12-17T05:32:53.372" v="567"/>
        <pc:sldMkLst>
          <pc:docMk/>
          <pc:sldMk cId="2488113731" sldId="478"/>
        </pc:sldMkLst>
      </pc:sldChg>
      <pc:sldChg chg="addSp delSp modSp modNotes">
        <pc:chgData name="XinXiong" userId="S::xin.xiong@stud.tu-darmstadt.de::69a35c63-8685-4019-a25c-85782bbef0ea" providerId="AD" clId="Web-{298B4458-7F37-02D5-00FE-D7CE07292C1B}" dt="2024-12-17T05:59:48.214" v="872"/>
        <pc:sldMkLst>
          <pc:docMk/>
          <pc:sldMk cId="4090741522" sldId="482"/>
        </pc:sldMkLst>
        <pc:spChg chg="mod">
          <ac:chgData name="XinXiong" userId="S::xin.xiong@stud.tu-darmstadt.de::69a35c63-8685-4019-a25c-85782bbef0ea" providerId="AD" clId="Web-{298B4458-7F37-02D5-00FE-D7CE07292C1B}" dt="2024-12-17T05:55:04.584" v="822" actId="20577"/>
          <ac:spMkLst>
            <pc:docMk/>
            <pc:sldMk cId="4090741522" sldId="482"/>
            <ac:spMk id="2" creationId="{00000000-0000-0000-0000-000000000000}"/>
          </ac:spMkLst>
        </pc:spChg>
        <pc:spChg chg="add">
          <ac:chgData name="XinXiong" userId="S::xin.xiong@stud.tu-darmstadt.de::69a35c63-8685-4019-a25c-85782bbef0ea" providerId="AD" clId="Web-{298B4458-7F37-02D5-00FE-D7CE07292C1B}" dt="2024-12-17T05:55:17.225" v="823"/>
          <ac:spMkLst>
            <pc:docMk/>
            <pc:sldMk cId="4090741522" sldId="482"/>
            <ac:spMk id="9" creationId="{BA58973E-9DAD-1AFA-F6F8-77461293F356}"/>
          </ac:spMkLst>
        </pc:spChg>
        <pc:spChg chg="del">
          <ac:chgData name="XinXiong" userId="S::xin.xiong@stud.tu-darmstadt.de::69a35c63-8685-4019-a25c-85782bbef0ea" providerId="AD" clId="Web-{298B4458-7F37-02D5-00FE-D7CE07292C1B}" dt="2024-12-17T05:53:22.973" v="797"/>
          <ac:spMkLst>
            <pc:docMk/>
            <pc:sldMk cId="4090741522" sldId="482"/>
            <ac:spMk id="10" creationId="{1615EE67-1BDA-B07A-B4A0-F23B535D38B5}"/>
          </ac:spMkLst>
        </pc:spChg>
        <pc:spChg chg="add">
          <ac:chgData name="XinXiong" userId="S::xin.xiong@stud.tu-darmstadt.de::69a35c63-8685-4019-a25c-85782bbef0ea" providerId="AD" clId="Web-{298B4458-7F37-02D5-00FE-D7CE07292C1B}" dt="2024-12-17T05:55:17.256" v="824"/>
          <ac:spMkLst>
            <pc:docMk/>
            <pc:sldMk cId="4090741522" sldId="482"/>
            <ac:spMk id="12" creationId="{CB4AA02D-66F5-3A87-3F22-A870DE65C044}"/>
          </ac:spMkLst>
        </pc:spChg>
        <pc:spChg chg="add">
          <ac:chgData name="XinXiong" userId="S::xin.xiong@stud.tu-darmstadt.de::69a35c63-8685-4019-a25c-85782bbef0ea" providerId="AD" clId="Web-{298B4458-7F37-02D5-00FE-D7CE07292C1B}" dt="2024-12-17T05:55:17.319" v="826"/>
          <ac:spMkLst>
            <pc:docMk/>
            <pc:sldMk cId="4090741522" sldId="482"/>
            <ac:spMk id="16" creationId="{9FFEFEA5-3A10-1C4D-55A1-D3030E03427F}"/>
          </ac:spMkLst>
        </pc:spChg>
        <pc:spChg chg="add">
          <ac:chgData name="XinXiong" userId="S::xin.xiong@stud.tu-darmstadt.de::69a35c63-8685-4019-a25c-85782bbef0ea" providerId="AD" clId="Web-{298B4458-7F37-02D5-00FE-D7CE07292C1B}" dt="2024-12-17T05:55:17.365" v="828"/>
          <ac:spMkLst>
            <pc:docMk/>
            <pc:sldMk cId="4090741522" sldId="482"/>
            <ac:spMk id="20" creationId="{F7B2B832-0795-1E37-9DD6-662A1C622B9A}"/>
          </ac:spMkLst>
        </pc:spChg>
        <pc:spChg chg="add">
          <ac:chgData name="XinXiong" userId="S::xin.xiong@stud.tu-darmstadt.de::69a35c63-8685-4019-a25c-85782bbef0ea" providerId="AD" clId="Web-{298B4458-7F37-02D5-00FE-D7CE07292C1B}" dt="2024-12-17T05:55:17.428" v="830"/>
          <ac:spMkLst>
            <pc:docMk/>
            <pc:sldMk cId="4090741522" sldId="482"/>
            <ac:spMk id="24" creationId="{FE9ADDBE-F4A8-EDC3-F3E3-FC36EF5E8A35}"/>
          </ac:spMkLst>
        </pc:spChg>
        <pc:picChg chg="del">
          <ac:chgData name="XinXiong" userId="S::xin.xiong@stud.tu-darmstadt.de::69a35c63-8685-4019-a25c-85782bbef0ea" providerId="AD" clId="Web-{298B4458-7F37-02D5-00FE-D7CE07292C1B}" dt="2024-12-17T05:53:20.270" v="795"/>
          <ac:picMkLst>
            <pc:docMk/>
            <pc:sldMk cId="4090741522" sldId="482"/>
            <ac:picMk id="5" creationId="{CEF4FAEA-20BF-FB63-15FD-2EDF830FF956}"/>
          </ac:picMkLst>
        </pc:picChg>
        <pc:picChg chg="del">
          <ac:chgData name="XinXiong" userId="S::xin.xiong@stud.tu-darmstadt.de::69a35c63-8685-4019-a25c-85782bbef0ea" providerId="AD" clId="Web-{298B4458-7F37-02D5-00FE-D7CE07292C1B}" dt="2024-12-17T05:53:21.816" v="796"/>
          <ac:picMkLst>
            <pc:docMk/>
            <pc:sldMk cId="4090741522" sldId="482"/>
            <ac:picMk id="8" creationId="{C6110771-6538-9673-CE06-67840755270F}"/>
          </ac:picMkLst>
        </pc:picChg>
        <pc:picChg chg="add">
          <ac:chgData name="XinXiong" userId="S::xin.xiong@stud.tu-darmstadt.de::69a35c63-8685-4019-a25c-85782bbef0ea" providerId="AD" clId="Web-{298B4458-7F37-02D5-00FE-D7CE07292C1B}" dt="2024-12-17T05:55:17.287" v="825"/>
          <ac:picMkLst>
            <pc:docMk/>
            <pc:sldMk cId="4090741522" sldId="482"/>
            <ac:picMk id="14" creationId="{DF29BAB7-2C36-770B-60A1-E0B28E476DF7}"/>
          </ac:picMkLst>
        </pc:picChg>
        <pc:picChg chg="add">
          <ac:chgData name="XinXiong" userId="S::xin.xiong@stud.tu-darmstadt.de::69a35c63-8685-4019-a25c-85782bbef0ea" providerId="AD" clId="Web-{298B4458-7F37-02D5-00FE-D7CE07292C1B}" dt="2024-12-17T05:55:17.350" v="827"/>
          <ac:picMkLst>
            <pc:docMk/>
            <pc:sldMk cId="4090741522" sldId="482"/>
            <ac:picMk id="18" creationId="{A4CD6F05-F52A-8BE4-01B5-F7B64B9B38DF}"/>
          </ac:picMkLst>
        </pc:picChg>
        <pc:picChg chg="add">
          <ac:chgData name="XinXiong" userId="S::xin.xiong@stud.tu-darmstadt.de::69a35c63-8685-4019-a25c-85782bbef0ea" providerId="AD" clId="Web-{298B4458-7F37-02D5-00FE-D7CE07292C1B}" dt="2024-12-17T05:55:17.397" v="829"/>
          <ac:picMkLst>
            <pc:docMk/>
            <pc:sldMk cId="4090741522" sldId="482"/>
            <ac:picMk id="22" creationId="{31ABDF64-194A-448D-392D-F9FE72B75F6B}"/>
          </ac:picMkLst>
        </pc:picChg>
        <pc:picChg chg="add del">
          <ac:chgData name="XinXiong" userId="S::xin.xiong@stud.tu-darmstadt.de::69a35c63-8685-4019-a25c-85782bbef0ea" providerId="AD" clId="Web-{298B4458-7F37-02D5-00FE-D7CE07292C1B}" dt="2024-12-17T05:56:40.445" v="837"/>
          <ac:picMkLst>
            <pc:docMk/>
            <pc:sldMk cId="4090741522" sldId="482"/>
            <ac:picMk id="26" creationId="{113A0A11-6B9B-A18B-3C66-B71DCC9DB2B2}"/>
          </ac:picMkLst>
        </pc:picChg>
        <pc:picChg chg="add del">
          <ac:chgData name="XinXiong" userId="S::xin.xiong@stud.tu-darmstadt.de::69a35c63-8685-4019-a25c-85782bbef0ea" providerId="AD" clId="Web-{298B4458-7F37-02D5-00FE-D7CE07292C1B}" dt="2024-12-17T05:56:14.132" v="834"/>
          <ac:picMkLst>
            <pc:docMk/>
            <pc:sldMk cId="4090741522" sldId="482"/>
            <ac:picMk id="28" creationId="{7388D642-99CA-06EF-19B2-7CD90670A826}"/>
          </ac:picMkLst>
        </pc:picChg>
        <pc:picChg chg="add mod">
          <ac:chgData name="XinXiong" userId="S::xin.xiong@stud.tu-darmstadt.de::69a35c63-8685-4019-a25c-85782bbef0ea" providerId="AD" clId="Web-{298B4458-7F37-02D5-00FE-D7CE07292C1B}" dt="2024-12-17T05:56:18.367" v="836"/>
          <ac:picMkLst>
            <pc:docMk/>
            <pc:sldMk cId="4090741522" sldId="482"/>
            <ac:picMk id="29" creationId="{E77F93EB-12C2-CFA8-FC69-CF932D67F24B}"/>
          </ac:picMkLst>
        </pc:picChg>
        <pc:picChg chg="add mod">
          <ac:chgData name="XinXiong" userId="S::xin.xiong@stud.tu-darmstadt.de::69a35c63-8685-4019-a25c-85782bbef0ea" providerId="AD" clId="Web-{298B4458-7F37-02D5-00FE-D7CE07292C1B}" dt="2024-12-17T05:56:53.336" v="844"/>
          <ac:picMkLst>
            <pc:docMk/>
            <pc:sldMk cId="4090741522" sldId="482"/>
            <ac:picMk id="30" creationId="{7713A15B-8B5A-AAC7-0B9B-CA197250392F}"/>
          </ac:picMkLst>
        </pc:picChg>
        <pc:picChg chg="add del">
          <ac:chgData name="XinXiong" userId="S::xin.xiong@stud.tu-darmstadt.de::69a35c63-8685-4019-a25c-85782bbef0ea" providerId="AD" clId="Web-{298B4458-7F37-02D5-00FE-D7CE07292C1B}" dt="2024-12-17T05:59:48.214" v="872"/>
          <ac:picMkLst>
            <pc:docMk/>
            <pc:sldMk cId="4090741522" sldId="482"/>
            <ac:picMk id="32" creationId="{75CCE79E-42A0-93C4-3FD1-54538BCDC1B3}"/>
          </ac:picMkLst>
        </pc:picChg>
        <pc:picChg chg="add del">
          <ac:chgData name="XinXiong" userId="S::xin.xiong@stud.tu-darmstadt.de::69a35c63-8685-4019-a25c-85782bbef0ea" providerId="AD" clId="Web-{298B4458-7F37-02D5-00FE-D7CE07292C1B}" dt="2024-12-17T05:59:46.448" v="871"/>
          <ac:picMkLst>
            <pc:docMk/>
            <pc:sldMk cId="4090741522" sldId="482"/>
            <ac:picMk id="34" creationId="{E8EB3171-4D57-E0F1-5744-810561ED5FDF}"/>
          </ac:picMkLst>
        </pc:picChg>
      </pc:sldChg>
      <pc:sldChg chg="del">
        <pc:chgData name="XinXiong" userId="S::xin.xiong@stud.tu-darmstadt.de::69a35c63-8685-4019-a25c-85782bbef0ea" providerId="AD" clId="Web-{298B4458-7F37-02D5-00FE-D7CE07292C1B}" dt="2024-12-17T05:53:26.754" v="798"/>
        <pc:sldMkLst>
          <pc:docMk/>
          <pc:sldMk cId="577426468" sldId="484"/>
        </pc:sldMkLst>
      </pc:sldChg>
      <pc:sldChg chg="del">
        <pc:chgData name="XinXiong" userId="S::xin.xiong@stud.tu-darmstadt.de::69a35c63-8685-4019-a25c-85782bbef0ea" providerId="AD" clId="Web-{298B4458-7F37-02D5-00FE-D7CE07292C1B}" dt="2024-12-17T05:53:33.801" v="800"/>
        <pc:sldMkLst>
          <pc:docMk/>
          <pc:sldMk cId="1089368105" sldId="485"/>
        </pc:sldMkLst>
      </pc:sldChg>
      <pc:sldChg chg="del">
        <pc:chgData name="XinXiong" userId="S::xin.xiong@stud.tu-darmstadt.de::69a35c63-8685-4019-a25c-85782bbef0ea" providerId="AD" clId="Web-{298B4458-7F37-02D5-00FE-D7CE07292C1B}" dt="2024-12-17T05:53:31.223" v="799"/>
        <pc:sldMkLst>
          <pc:docMk/>
          <pc:sldMk cId="2005455418" sldId="494"/>
        </pc:sldMkLst>
      </pc:sldChg>
      <pc:sldChg chg="addSp delSp modSp modNotes">
        <pc:chgData name="XinXiong" userId="S::xin.xiong@stud.tu-darmstadt.de::69a35c63-8685-4019-a25c-85782bbef0ea" providerId="AD" clId="Web-{298B4458-7F37-02D5-00FE-D7CE07292C1B}" dt="2024-12-17T04:35:26.759" v="246" actId="1076"/>
        <pc:sldMkLst>
          <pc:docMk/>
          <pc:sldMk cId="1324243410" sldId="503"/>
        </pc:sldMkLst>
        <pc:spChg chg="add mod">
          <ac:chgData name="XinXiong" userId="S::xin.xiong@stud.tu-darmstadt.de::69a35c63-8685-4019-a25c-85782bbef0ea" providerId="AD" clId="Web-{298B4458-7F37-02D5-00FE-D7CE07292C1B}" dt="2024-12-17T04:33:05.006" v="195" actId="14100"/>
          <ac:spMkLst>
            <pc:docMk/>
            <pc:sldMk cId="1324243410" sldId="503"/>
            <ac:spMk id="4" creationId="{F77E07BD-98DC-F6B3-C338-997DD126B5DB}"/>
          </ac:spMkLst>
        </pc:spChg>
        <pc:spChg chg="add mod">
          <ac:chgData name="XinXiong" userId="S::xin.xiong@stud.tu-darmstadt.de::69a35c63-8685-4019-a25c-85782bbef0ea" providerId="AD" clId="Web-{298B4458-7F37-02D5-00FE-D7CE07292C1B}" dt="2024-12-17T04:33:16.304" v="204" actId="1076"/>
          <ac:spMkLst>
            <pc:docMk/>
            <pc:sldMk cId="1324243410" sldId="503"/>
            <ac:spMk id="5" creationId="{AD0F16FF-CD84-9736-7ADC-3011FE31DA7F}"/>
          </ac:spMkLst>
        </pc:spChg>
        <pc:spChg chg="add mod">
          <ac:chgData name="XinXiong" userId="S::xin.xiong@stud.tu-darmstadt.de::69a35c63-8685-4019-a25c-85782bbef0ea" providerId="AD" clId="Web-{298B4458-7F37-02D5-00FE-D7CE07292C1B}" dt="2024-12-17T04:33:16.335" v="205" actId="1076"/>
          <ac:spMkLst>
            <pc:docMk/>
            <pc:sldMk cId="1324243410" sldId="503"/>
            <ac:spMk id="8" creationId="{34274D74-56C8-B33D-125B-1014FCAAF081}"/>
          </ac:spMkLst>
        </pc:spChg>
        <pc:spChg chg="del">
          <ac:chgData name="XinXiong" userId="S::xin.xiong@stud.tu-darmstadt.de::69a35c63-8685-4019-a25c-85782bbef0ea" providerId="AD" clId="Web-{298B4458-7F37-02D5-00FE-D7CE07292C1B}" dt="2024-12-17T04:24:19.091" v="15"/>
          <ac:spMkLst>
            <pc:docMk/>
            <pc:sldMk cId="1324243410" sldId="503"/>
            <ac:spMk id="9" creationId="{358D6F47-7EB9-8B39-63B9-3C8E8E3AEEC9}"/>
          </ac:spMkLst>
        </pc:spChg>
        <pc:spChg chg="add mod">
          <ac:chgData name="XinXiong" userId="S::xin.xiong@stud.tu-darmstadt.de::69a35c63-8685-4019-a25c-85782bbef0ea" providerId="AD" clId="Web-{298B4458-7F37-02D5-00FE-D7CE07292C1B}" dt="2024-12-17T04:33:16.350" v="206" actId="1076"/>
          <ac:spMkLst>
            <pc:docMk/>
            <pc:sldMk cId="1324243410" sldId="503"/>
            <ac:spMk id="10" creationId="{92530CCD-3502-C4AA-6B4A-06055952E5BD}"/>
          </ac:spMkLst>
        </pc:spChg>
        <pc:spChg chg="add mod">
          <ac:chgData name="XinXiong" userId="S::xin.xiong@stud.tu-darmstadt.de::69a35c63-8685-4019-a25c-85782bbef0ea" providerId="AD" clId="Web-{298B4458-7F37-02D5-00FE-D7CE07292C1B}" dt="2024-12-17T04:33:16.382" v="207" actId="1076"/>
          <ac:spMkLst>
            <pc:docMk/>
            <pc:sldMk cId="1324243410" sldId="503"/>
            <ac:spMk id="11" creationId="{4583EEBB-1F5D-F563-5000-10763F3E3D67}"/>
          </ac:spMkLst>
        </pc:spChg>
        <pc:spChg chg="del">
          <ac:chgData name="XinXiong" userId="S::xin.xiong@stud.tu-darmstadt.de::69a35c63-8685-4019-a25c-85782bbef0ea" providerId="AD" clId="Web-{298B4458-7F37-02D5-00FE-D7CE07292C1B}" dt="2024-12-17T04:24:15.153" v="14"/>
          <ac:spMkLst>
            <pc:docMk/>
            <pc:sldMk cId="1324243410" sldId="503"/>
            <ac:spMk id="13" creationId="{263E0D4E-5DD2-2EA1-B70A-5CB4D55A7433}"/>
          </ac:spMkLst>
        </pc:spChg>
        <pc:spChg chg="add mod">
          <ac:chgData name="XinXiong" userId="S::xin.xiong@stud.tu-darmstadt.de::69a35c63-8685-4019-a25c-85782bbef0ea" providerId="AD" clId="Web-{298B4458-7F37-02D5-00FE-D7CE07292C1B}" dt="2024-12-17T04:33:16.413" v="208" actId="1076"/>
          <ac:spMkLst>
            <pc:docMk/>
            <pc:sldMk cId="1324243410" sldId="503"/>
            <ac:spMk id="15" creationId="{AE78E7BE-7E15-5502-86FD-3C0F56E95E10}"/>
          </ac:spMkLst>
        </pc:spChg>
        <pc:spChg chg="add mod">
          <ac:chgData name="XinXiong" userId="S::xin.xiong@stud.tu-darmstadt.de::69a35c63-8685-4019-a25c-85782bbef0ea" providerId="AD" clId="Web-{298B4458-7F37-02D5-00FE-D7CE07292C1B}" dt="2024-12-17T04:33:16.429" v="209" actId="1076"/>
          <ac:spMkLst>
            <pc:docMk/>
            <pc:sldMk cId="1324243410" sldId="503"/>
            <ac:spMk id="16" creationId="{D17645C0-B6CE-5723-960D-235E5192C82D}"/>
          </ac:spMkLst>
        </pc:spChg>
        <pc:spChg chg="add mod">
          <ac:chgData name="XinXiong" userId="S::xin.xiong@stud.tu-darmstadt.de::69a35c63-8685-4019-a25c-85782bbef0ea" providerId="AD" clId="Web-{298B4458-7F37-02D5-00FE-D7CE07292C1B}" dt="2024-12-17T04:33:16.460" v="210" actId="1076"/>
          <ac:spMkLst>
            <pc:docMk/>
            <pc:sldMk cId="1324243410" sldId="503"/>
            <ac:spMk id="17" creationId="{417102F1-B2C5-1032-D51E-0B94F3CEFA9B}"/>
          </ac:spMkLst>
        </pc:spChg>
        <pc:spChg chg="add mod">
          <ac:chgData name="XinXiong" userId="S::xin.xiong@stud.tu-darmstadt.de::69a35c63-8685-4019-a25c-85782bbef0ea" providerId="AD" clId="Web-{298B4458-7F37-02D5-00FE-D7CE07292C1B}" dt="2024-12-17T04:34:16.898" v="221" actId="1076"/>
          <ac:spMkLst>
            <pc:docMk/>
            <pc:sldMk cId="1324243410" sldId="503"/>
            <ac:spMk id="18" creationId="{C9A4F282-E3FC-FCB6-487E-B489273587EA}"/>
          </ac:spMkLst>
        </pc:spChg>
        <pc:spChg chg="add mod">
          <ac:chgData name="XinXiong" userId="S::xin.xiong@stud.tu-darmstadt.de::69a35c63-8685-4019-a25c-85782bbef0ea" providerId="AD" clId="Web-{298B4458-7F37-02D5-00FE-D7CE07292C1B}" dt="2024-12-17T04:33:31.741" v="214" actId="1076"/>
          <ac:spMkLst>
            <pc:docMk/>
            <pc:sldMk cId="1324243410" sldId="503"/>
            <ac:spMk id="19" creationId="{5559389D-D87C-26D8-D793-702B872B2367}"/>
          </ac:spMkLst>
        </pc:spChg>
        <pc:spChg chg="add mod">
          <ac:chgData name="XinXiong" userId="S::xin.xiong@stud.tu-darmstadt.de::69a35c63-8685-4019-a25c-85782bbef0ea" providerId="AD" clId="Web-{298B4458-7F37-02D5-00FE-D7CE07292C1B}" dt="2024-12-17T04:33:49.382" v="216" actId="1076"/>
          <ac:spMkLst>
            <pc:docMk/>
            <pc:sldMk cId="1324243410" sldId="503"/>
            <ac:spMk id="20" creationId="{AE43D36B-BC33-DF09-E82C-DD6748B0B66A}"/>
          </ac:spMkLst>
        </pc:spChg>
        <pc:spChg chg="add del mod">
          <ac:chgData name="XinXiong" userId="S::xin.xiong@stud.tu-darmstadt.de::69a35c63-8685-4019-a25c-85782bbef0ea" providerId="AD" clId="Web-{298B4458-7F37-02D5-00FE-D7CE07292C1B}" dt="2024-12-17T04:34:43.008" v="236"/>
          <ac:spMkLst>
            <pc:docMk/>
            <pc:sldMk cId="1324243410" sldId="503"/>
            <ac:spMk id="21" creationId="{95C619F0-1E5D-A6D4-9171-58ED5D5EA015}"/>
          </ac:spMkLst>
        </pc:spChg>
        <pc:spChg chg="add mod">
          <ac:chgData name="XinXiong" userId="S::xin.xiong@stud.tu-darmstadt.de::69a35c63-8685-4019-a25c-85782bbef0ea" providerId="AD" clId="Web-{298B4458-7F37-02D5-00FE-D7CE07292C1B}" dt="2024-12-17T04:35:23.931" v="245" actId="1076"/>
          <ac:spMkLst>
            <pc:docMk/>
            <pc:sldMk cId="1324243410" sldId="503"/>
            <ac:spMk id="22" creationId="{576FE793-8344-8A55-8264-E986DDABE646}"/>
          </ac:spMkLst>
        </pc:spChg>
        <pc:spChg chg="add mod">
          <ac:chgData name="XinXiong" userId="S::xin.xiong@stud.tu-darmstadt.de::69a35c63-8685-4019-a25c-85782bbef0ea" providerId="AD" clId="Web-{298B4458-7F37-02D5-00FE-D7CE07292C1B}" dt="2024-12-17T04:35:26.759" v="246" actId="1076"/>
          <ac:spMkLst>
            <pc:docMk/>
            <pc:sldMk cId="1324243410" sldId="503"/>
            <ac:spMk id="23" creationId="{98BA1707-BC7D-A652-128E-AB425E375A1E}"/>
          </ac:spMkLst>
        </pc:spChg>
        <pc:cxnChg chg="add del mod">
          <ac:chgData name="XinXiong" userId="S::xin.xiong@stud.tu-darmstadt.de::69a35c63-8685-4019-a25c-85782bbef0ea" providerId="AD" clId="Web-{298B4458-7F37-02D5-00FE-D7CE07292C1B}" dt="2024-12-17T04:30:56.957" v="160"/>
          <ac:cxnSpMkLst>
            <pc:docMk/>
            <pc:sldMk cId="1324243410" sldId="503"/>
            <ac:cxnSpMk id="14" creationId="{584488F9-0F7D-1B33-589D-CDC570C729F3}"/>
          </ac:cxnSpMkLst>
        </pc:cxnChg>
      </pc:sldChg>
      <pc:sldChg chg="del">
        <pc:chgData name="XinXiong" userId="S::xin.xiong@stud.tu-darmstadt.de::69a35c63-8685-4019-a25c-85782bbef0ea" providerId="AD" clId="Web-{298B4458-7F37-02D5-00FE-D7CE07292C1B}" dt="2024-12-17T05:32:43.872" v="562"/>
        <pc:sldMkLst>
          <pc:docMk/>
          <pc:sldMk cId="1477078915" sldId="504"/>
        </pc:sldMkLst>
      </pc:sldChg>
      <pc:sldChg chg="del">
        <pc:chgData name="XinXiong" userId="S::xin.xiong@stud.tu-darmstadt.de::69a35c63-8685-4019-a25c-85782bbef0ea" providerId="AD" clId="Web-{298B4458-7F37-02D5-00FE-D7CE07292C1B}" dt="2024-12-17T05:32:45.263" v="563"/>
        <pc:sldMkLst>
          <pc:docMk/>
          <pc:sldMk cId="638372899" sldId="505"/>
        </pc:sldMkLst>
      </pc:sldChg>
      <pc:sldChg chg="addSp delSp modSp">
        <pc:chgData name="XinXiong" userId="S::xin.xiong@stud.tu-darmstadt.de::69a35c63-8685-4019-a25c-85782bbef0ea" providerId="AD" clId="Web-{298B4458-7F37-02D5-00FE-D7CE07292C1B}" dt="2024-12-17T05:40:42.084" v="643" actId="20577"/>
        <pc:sldMkLst>
          <pc:docMk/>
          <pc:sldMk cId="3769050340" sldId="506"/>
        </pc:sldMkLst>
        <pc:spChg chg="del mod">
          <ac:chgData name="XinXiong" userId="S::xin.xiong@stud.tu-darmstadt.de::69a35c63-8685-4019-a25c-85782bbef0ea" providerId="AD" clId="Web-{298B4458-7F37-02D5-00FE-D7CE07292C1B}" dt="2024-12-17T05:35:14.765" v="581"/>
          <ac:spMkLst>
            <pc:docMk/>
            <pc:sldMk cId="3769050340" sldId="506"/>
            <ac:spMk id="4" creationId="{6E2AE320-CD0D-F7EB-4072-9E5A753B04DA}"/>
          </ac:spMkLst>
        </pc:spChg>
        <pc:spChg chg="add">
          <ac:chgData name="XinXiong" userId="S::xin.xiong@stud.tu-darmstadt.de::69a35c63-8685-4019-a25c-85782bbef0ea" providerId="AD" clId="Web-{298B4458-7F37-02D5-00FE-D7CE07292C1B}" dt="2024-12-17T05:34:57.921" v="571"/>
          <ac:spMkLst>
            <pc:docMk/>
            <pc:sldMk cId="3769050340" sldId="506"/>
            <ac:spMk id="10" creationId="{9719ACF8-4B08-BC54-217D-A46FA73AE0E9}"/>
          </ac:spMkLst>
        </pc:spChg>
        <pc:spChg chg="add">
          <ac:chgData name="XinXiong" userId="S::xin.xiong@stud.tu-darmstadt.de::69a35c63-8685-4019-a25c-85782bbef0ea" providerId="AD" clId="Web-{298B4458-7F37-02D5-00FE-D7CE07292C1B}" dt="2024-12-17T05:34:57.953" v="572"/>
          <ac:spMkLst>
            <pc:docMk/>
            <pc:sldMk cId="3769050340" sldId="506"/>
            <ac:spMk id="12" creationId="{648F9DAB-7B46-E7DD-FACC-93A78997E5F7}"/>
          </ac:spMkLst>
        </pc:spChg>
        <pc:spChg chg="add del mod">
          <ac:chgData name="XinXiong" userId="S::xin.xiong@stud.tu-darmstadt.de::69a35c63-8685-4019-a25c-85782bbef0ea" providerId="AD" clId="Web-{298B4458-7F37-02D5-00FE-D7CE07292C1B}" dt="2024-12-17T05:38:41.550" v="622"/>
          <ac:spMkLst>
            <pc:docMk/>
            <pc:sldMk cId="3769050340" sldId="506"/>
            <ac:spMk id="16" creationId="{5166FBFD-830B-9F41-BDA0-9B3852EFC273}"/>
          </ac:spMkLst>
        </pc:spChg>
        <pc:spChg chg="add del">
          <ac:chgData name="XinXiong" userId="S::xin.xiong@stud.tu-darmstadt.de::69a35c63-8685-4019-a25c-85782bbef0ea" providerId="AD" clId="Web-{298B4458-7F37-02D5-00FE-D7CE07292C1B}" dt="2024-12-17T05:39:29.598" v="628"/>
          <ac:spMkLst>
            <pc:docMk/>
            <pc:sldMk cId="3769050340" sldId="506"/>
            <ac:spMk id="20" creationId="{FE3BEEC6-6A6F-489C-452C-438733282AB5}"/>
          </ac:spMkLst>
        </pc:spChg>
        <pc:spChg chg="add">
          <ac:chgData name="XinXiong" userId="S::xin.xiong@stud.tu-darmstadt.de::69a35c63-8685-4019-a25c-85782bbef0ea" providerId="AD" clId="Web-{298B4458-7F37-02D5-00FE-D7CE07292C1B}" dt="2024-12-17T05:34:58.187" v="578"/>
          <ac:spMkLst>
            <pc:docMk/>
            <pc:sldMk cId="3769050340" sldId="506"/>
            <ac:spMk id="24" creationId="{FF94962E-83A3-EFCD-7E02-3951A48221E4}"/>
          </ac:spMkLst>
        </pc:spChg>
        <pc:spChg chg="add mod">
          <ac:chgData name="XinXiong" userId="S::xin.xiong@stud.tu-darmstadt.de::69a35c63-8685-4019-a25c-85782bbef0ea" providerId="AD" clId="Web-{298B4458-7F37-02D5-00FE-D7CE07292C1B}" dt="2024-12-17T05:40:42.084" v="643" actId="20577"/>
          <ac:spMkLst>
            <pc:docMk/>
            <pc:sldMk cId="3769050340" sldId="506"/>
            <ac:spMk id="27" creationId="{A5259376-1F53-2569-ED3E-6A31C7059AB9}"/>
          </ac:spMkLst>
        </pc:spChg>
        <pc:spChg chg="add mod">
          <ac:chgData name="XinXiong" userId="S::xin.xiong@stud.tu-darmstadt.de::69a35c63-8685-4019-a25c-85782bbef0ea" providerId="AD" clId="Web-{298B4458-7F37-02D5-00FE-D7CE07292C1B}" dt="2024-12-17T05:39:08.035" v="626" actId="1076"/>
          <ac:spMkLst>
            <pc:docMk/>
            <pc:sldMk cId="3769050340" sldId="506"/>
            <ac:spMk id="32" creationId="{B7B3591F-C859-9859-8E4B-C740DAA3B2B5}"/>
          </ac:spMkLst>
        </pc:spChg>
        <pc:spChg chg="add del mod">
          <ac:chgData name="XinXiong" userId="S::xin.xiong@stud.tu-darmstadt.de::69a35c63-8685-4019-a25c-85782bbef0ea" providerId="AD" clId="Web-{298B4458-7F37-02D5-00FE-D7CE07292C1B}" dt="2024-12-17T05:40:25.474" v="636"/>
          <ac:spMkLst>
            <pc:docMk/>
            <pc:sldMk cId="3769050340" sldId="506"/>
            <ac:spMk id="33" creationId="{F9BDC14B-A9C5-6F1D-9CD2-5FEF26098345}"/>
          </ac:spMkLst>
        </pc:spChg>
        <pc:picChg chg="add del">
          <ac:chgData name="XinXiong" userId="S::xin.xiong@stud.tu-darmstadt.de::69a35c63-8685-4019-a25c-85782bbef0ea" providerId="AD" clId="Web-{298B4458-7F37-02D5-00FE-D7CE07292C1B}" dt="2024-12-17T05:35:37.344" v="590"/>
          <ac:picMkLst>
            <pc:docMk/>
            <pc:sldMk cId="3769050340" sldId="506"/>
            <ac:picMk id="8" creationId="{4FD2E088-76FF-B428-2502-9A11AAB44D0D}"/>
          </ac:picMkLst>
        </pc:picChg>
        <pc:picChg chg="add del">
          <ac:chgData name="XinXiong" userId="S::xin.xiong@stud.tu-darmstadt.de::69a35c63-8685-4019-a25c-85782bbef0ea" providerId="AD" clId="Web-{298B4458-7F37-02D5-00FE-D7CE07292C1B}" dt="2024-12-17T05:40:24.771" v="635"/>
          <ac:picMkLst>
            <pc:docMk/>
            <pc:sldMk cId="3769050340" sldId="506"/>
            <ac:picMk id="14" creationId="{E794F4CE-8110-8E35-ED4B-7290AD934B49}"/>
          </ac:picMkLst>
        </pc:picChg>
        <pc:picChg chg="add mod">
          <ac:chgData name="XinXiong" userId="S::xin.xiong@stud.tu-darmstadt.de::69a35c63-8685-4019-a25c-85782bbef0ea" providerId="AD" clId="Web-{298B4458-7F37-02D5-00FE-D7CE07292C1B}" dt="2024-12-17T05:39:09.738" v="627" actId="1076"/>
          <ac:picMkLst>
            <pc:docMk/>
            <pc:sldMk cId="3769050340" sldId="506"/>
            <ac:picMk id="18" creationId="{F049758A-89BE-998E-5DAA-19AC816D185C}"/>
          </ac:picMkLst>
        </pc:picChg>
        <pc:picChg chg="add mod">
          <ac:chgData name="XinXiong" userId="S::xin.xiong@stud.tu-darmstadt.de::69a35c63-8685-4019-a25c-85782bbef0ea" providerId="AD" clId="Web-{298B4458-7F37-02D5-00FE-D7CE07292C1B}" dt="2024-12-17T05:40:28.287" v="638" actId="1076"/>
          <ac:picMkLst>
            <pc:docMk/>
            <pc:sldMk cId="3769050340" sldId="506"/>
            <ac:picMk id="22" creationId="{2871FAF4-3627-E5D4-2132-6CA44572CA2F}"/>
          </ac:picMkLst>
        </pc:picChg>
        <pc:picChg chg="add del">
          <ac:chgData name="XinXiong" userId="S::xin.xiong@stud.tu-darmstadt.de::69a35c63-8685-4019-a25c-85782bbef0ea" providerId="AD" clId="Web-{298B4458-7F37-02D5-00FE-D7CE07292C1B}" dt="2024-12-17T05:36:26.048" v="602"/>
          <ac:picMkLst>
            <pc:docMk/>
            <pc:sldMk cId="3769050340" sldId="506"/>
            <ac:picMk id="26" creationId="{442DD1E5-A0C0-904E-07A2-E40EC3B56149}"/>
          </ac:picMkLst>
        </pc:picChg>
        <pc:picChg chg="add del mod">
          <ac:chgData name="XinXiong" userId="S::xin.xiong@stud.tu-darmstadt.de::69a35c63-8685-4019-a25c-85782bbef0ea" providerId="AD" clId="Web-{298B4458-7F37-02D5-00FE-D7CE07292C1B}" dt="2024-12-17T05:36:44.501" v="607"/>
          <ac:picMkLst>
            <pc:docMk/>
            <pc:sldMk cId="3769050340" sldId="506"/>
            <ac:picMk id="28" creationId="{53B5063A-35A1-C75B-4453-C47B2DB8CCC2}"/>
          </ac:picMkLst>
        </pc:picChg>
        <pc:picChg chg="add mod">
          <ac:chgData name="XinXiong" userId="S::xin.xiong@stud.tu-darmstadt.de::69a35c63-8685-4019-a25c-85782bbef0ea" providerId="AD" clId="Web-{298B4458-7F37-02D5-00FE-D7CE07292C1B}" dt="2024-12-17T05:36:32.392" v="605"/>
          <ac:picMkLst>
            <pc:docMk/>
            <pc:sldMk cId="3769050340" sldId="506"/>
            <ac:picMk id="29" creationId="{0DD5093A-877D-614C-AF9B-46A7841F0182}"/>
          </ac:picMkLst>
        </pc:picChg>
        <pc:picChg chg="add del mod">
          <ac:chgData name="XinXiong" userId="S::xin.xiong@stud.tu-darmstadt.de::69a35c63-8685-4019-a25c-85782bbef0ea" providerId="AD" clId="Web-{298B4458-7F37-02D5-00FE-D7CE07292C1B}" dt="2024-12-17T05:37:28.830" v="615"/>
          <ac:picMkLst>
            <pc:docMk/>
            <pc:sldMk cId="3769050340" sldId="506"/>
            <ac:picMk id="30" creationId="{35D91370-220A-D89F-187C-A012A83E2BBC}"/>
          </ac:picMkLst>
        </pc:picChg>
        <pc:picChg chg="add mod">
          <ac:chgData name="XinXiong" userId="S::xin.xiong@stud.tu-darmstadt.de::69a35c63-8685-4019-a25c-85782bbef0ea" providerId="AD" clId="Web-{298B4458-7F37-02D5-00FE-D7CE07292C1B}" dt="2024-12-17T05:38:29.019" v="620" actId="1076"/>
          <ac:picMkLst>
            <pc:docMk/>
            <pc:sldMk cId="3769050340" sldId="506"/>
            <ac:picMk id="31" creationId="{BBBAF200-582A-95B3-CD05-4563F7E61425}"/>
          </ac:picMkLst>
        </pc:picChg>
        <pc:picChg chg="add del mod">
          <ac:chgData name="XinXiong" userId="S::xin.xiong@stud.tu-darmstadt.de::69a35c63-8685-4019-a25c-85782bbef0ea" providerId="AD" clId="Web-{298B4458-7F37-02D5-00FE-D7CE07292C1B}" dt="2024-12-17T05:40:25.818" v="637"/>
          <ac:picMkLst>
            <pc:docMk/>
            <pc:sldMk cId="3769050340" sldId="506"/>
            <ac:picMk id="34" creationId="{CD15BD84-DDF4-43B2-D7DA-441E32F1DAEE}"/>
          </ac:picMkLst>
        </pc:picChg>
      </pc:sldChg>
      <pc:sldChg chg="modSp">
        <pc:chgData name="XinXiong" userId="S::xin.xiong@stud.tu-darmstadt.de::69a35c63-8685-4019-a25c-85782bbef0ea" providerId="AD" clId="Web-{298B4458-7F37-02D5-00FE-D7CE07292C1B}" dt="2024-12-17T04:59:10.663" v="340" actId="20577"/>
        <pc:sldMkLst>
          <pc:docMk/>
          <pc:sldMk cId="875806020" sldId="507"/>
        </pc:sldMkLst>
        <pc:spChg chg="mod">
          <ac:chgData name="XinXiong" userId="S::xin.xiong@stud.tu-darmstadt.de::69a35c63-8685-4019-a25c-85782bbef0ea" providerId="AD" clId="Web-{298B4458-7F37-02D5-00FE-D7CE07292C1B}" dt="2024-12-17T04:59:10.663" v="340" actId="20577"/>
          <ac:spMkLst>
            <pc:docMk/>
            <pc:sldMk cId="875806020" sldId="507"/>
            <ac:spMk id="4" creationId="{6DAA5E11-9C46-8C94-661B-5BA8E133F3EB}"/>
          </ac:spMkLst>
        </pc:spChg>
      </pc:sldChg>
      <pc:sldChg chg="del">
        <pc:chgData name="XinXiong" userId="S::xin.xiong@stud.tu-darmstadt.de::69a35c63-8685-4019-a25c-85782bbef0ea" providerId="AD" clId="Web-{298B4458-7F37-02D5-00FE-D7CE07292C1B}" dt="2024-12-17T05:32:51.607" v="566"/>
        <pc:sldMkLst>
          <pc:docMk/>
          <pc:sldMk cId="3692403264" sldId="508"/>
        </pc:sldMkLst>
      </pc:sldChg>
      <pc:sldChg chg="del">
        <pc:chgData name="XinXiong" userId="S::xin.xiong@stud.tu-darmstadt.de::69a35c63-8685-4019-a25c-85782bbef0ea" providerId="AD" clId="Web-{298B4458-7F37-02D5-00FE-D7CE07292C1B}" dt="2024-12-17T05:32:57.388" v="569"/>
        <pc:sldMkLst>
          <pc:docMk/>
          <pc:sldMk cId="2965691094" sldId="509"/>
        </pc:sldMkLst>
      </pc:sldChg>
      <pc:sldChg chg="del">
        <pc:chgData name="XinXiong" userId="S::xin.xiong@stud.tu-darmstadt.de::69a35c63-8685-4019-a25c-85782bbef0ea" providerId="AD" clId="Web-{298B4458-7F37-02D5-00FE-D7CE07292C1B}" dt="2024-12-17T05:32:54.419" v="568"/>
        <pc:sldMkLst>
          <pc:docMk/>
          <pc:sldMk cId="3004433781" sldId="510"/>
        </pc:sldMkLst>
      </pc:sldChg>
      <pc:sldChg chg="delSp modSp del">
        <pc:chgData name="XinXiong" userId="S::xin.xiong@stud.tu-darmstadt.de::69a35c63-8685-4019-a25c-85782bbef0ea" providerId="AD" clId="Web-{298B4458-7F37-02D5-00FE-D7CE07292C1B}" dt="2024-12-17T05:48:11.530" v="749"/>
        <pc:sldMkLst>
          <pc:docMk/>
          <pc:sldMk cId="3297829372" sldId="511"/>
        </pc:sldMkLst>
        <pc:spChg chg="del mod">
          <ac:chgData name="XinXiong" userId="S::xin.xiong@stud.tu-darmstadt.de::69a35c63-8685-4019-a25c-85782bbef0ea" providerId="AD" clId="Web-{298B4458-7F37-02D5-00FE-D7CE07292C1B}" dt="2024-12-17T05:48:07.139" v="746"/>
          <ac:spMkLst>
            <pc:docMk/>
            <pc:sldMk cId="3297829372" sldId="511"/>
            <ac:spMk id="4" creationId="{59B3502E-02A4-A7E3-4D8E-5F276C923BCB}"/>
          </ac:spMkLst>
        </pc:spChg>
      </pc:sldChg>
      <pc:sldChg chg="delSp modSp del">
        <pc:chgData name="XinXiong" userId="S::xin.xiong@stud.tu-darmstadt.de::69a35c63-8685-4019-a25c-85782bbef0ea" providerId="AD" clId="Web-{298B4458-7F37-02D5-00FE-D7CE07292C1B}" dt="2024-12-17T05:48:49.827" v="756"/>
        <pc:sldMkLst>
          <pc:docMk/>
          <pc:sldMk cId="2276201994" sldId="512"/>
        </pc:sldMkLst>
        <pc:spChg chg="del mod">
          <ac:chgData name="XinXiong" userId="S::xin.xiong@stud.tu-darmstadt.de::69a35c63-8685-4019-a25c-85782bbef0ea" providerId="AD" clId="Web-{298B4458-7F37-02D5-00FE-D7CE07292C1B}" dt="2024-12-17T05:48:42.327" v="752"/>
          <ac:spMkLst>
            <pc:docMk/>
            <pc:sldMk cId="2276201994" sldId="512"/>
            <ac:spMk id="4" creationId="{EC47D674-A957-4373-691B-452730E1A65A}"/>
          </ac:spMkLst>
        </pc:spChg>
      </pc:sldChg>
      <pc:sldChg chg="addSp delSp modSp">
        <pc:chgData name="XinXiong" userId="S::xin.xiong@stud.tu-darmstadt.de::69a35c63-8685-4019-a25c-85782bbef0ea" providerId="AD" clId="Web-{298B4458-7F37-02D5-00FE-D7CE07292C1B}" dt="2024-12-17T05:22:13.095" v="482" actId="1076"/>
        <pc:sldMkLst>
          <pc:docMk/>
          <pc:sldMk cId="2593871080" sldId="518"/>
        </pc:sldMkLst>
        <pc:spChg chg="add del mod">
          <ac:chgData name="XinXiong" userId="S::xin.xiong@stud.tu-darmstadt.de::69a35c63-8685-4019-a25c-85782bbef0ea" providerId="AD" clId="Web-{298B4458-7F37-02D5-00FE-D7CE07292C1B}" dt="2024-12-17T04:38:33.015" v="272"/>
          <ac:spMkLst>
            <pc:docMk/>
            <pc:sldMk cId="2593871080" sldId="518"/>
            <ac:spMk id="8" creationId="{333A3FEF-59A7-585B-456D-FE83FAF19F10}"/>
          </ac:spMkLst>
        </pc:spChg>
        <pc:spChg chg="add del mod">
          <ac:chgData name="XinXiong" userId="S::xin.xiong@stud.tu-darmstadt.de::69a35c63-8685-4019-a25c-85782bbef0ea" providerId="AD" clId="Web-{298B4458-7F37-02D5-00FE-D7CE07292C1B}" dt="2024-12-17T04:41:16.252" v="307"/>
          <ac:spMkLst>
            <pc:docMk/>
            <pc:sldMk cId="2593871080" sldId="518"/>
            <ac:spMk id="10" creationId="{405FE11B-CC6A-0EAC-4A03-3CB3E8644313}"/>
          </ac:spMkLst>
        </pc:spChg>
        <pc:spChg chg="add mod">
          <ac:chgData name="XinXiong" userId="S::xin.xiong@stud.tu-darmstadt.de::69a35c63-8685-4019-a25c-85782bbef0ea" providerId="AD" clId="Web-{298B4458-7F37-02D5-00FE-D7CE07292C1B}" dt="2024-12-17T04:41:29.393" v="309" actId="14100"/>
          <ac:spMkLst>
            <pc:docMk/>
            <pc:sldMk cId="2593871080" sldId="518"/>
            <ac:spMk id="12" creationId="{669C4850-D24C-643D-5003-3C320241D1EE}"/>
          </ac:spMkLst>
        </pc:spChg>
        <pc:spChg chg="mod">
          <ac:chgData name="XinXiong" userId="S::xin.xiong@stud.tu-darmstadt.de::69a35c63-8685-4019-a25c-85782bbef0ea" providerId="AD" clId="Web-{298B4458-7F37-02D5-00FE-D7CE07292C1B}" dt="2024-12-17T04:22:16.854" v="6" actId="20577"/>
          <ac:spMkLst>
            <pc:docMk/>
            <pc:sldMk cId="2593871080" sldId="518"/>
            <ac:spMk id="16" creationId="{5F92C87A-BD53-0A6E-EDBC-67B603D02E60}"/>
          </ac:spMkLst>
        </pc:spChg>
        <pc:picChg chg="mod">
          <ac:chgData name="XinXiong" userId="S::xin.xiong@stud.tu-darmstadt.de::69a35c63-8685-4019-a25c-85782bbef0ea" providerId="AD" clId="Web-{298B4458-7F37-02D5-00FE-D7CE07292C1B}" dt="2024-12-17T05:22:13.095" v="482" actId="1076"/>
          <ac:picMkLst>
            <pc:docMk/>
            <pc:sldMk cId="2593871080" sldId="518"/>
            <ac:picMk id="5" creationId="{A299E510-AAA5-A8D0-64AC-943D446AA85E}"/>
          </ac:picMkLst>
        </pc:picChg>
      </pc:sldChg>
      <pc:sldChg chg="modSp">
        <pc:chgData name="XinXiong" userId="S::xin.xiong@stud.tu-darmstadt.de::69a35c63-8685-4019-a25c-85782bbef0ea" providerId="AD" clId="Web-{298B4458-7F37-02D5-00FE-D7CE07292C1B}" dt="2024-12-17T05:22:30.673" v="486" actId="1076"/>
        <pc:sldMkLst>
          <pc:docMk/>
          <pc:sldMk cId="2467017826" sldId="519"/>
        </pc:sldMkLst>
        <pc:picChg chg="mod">
          <ac:chgData name="XinXiong" userId="S::xin.xiong@stud.tu-darmstadt.de::69a35c63-8685-4019-a25c-85782bbef0ea" providerId="AD" clId="Web-{298B4458-7F37-02D5-00FE-D7CE07292C1B}" dt="2024-12-17T05:22:30.673" v="486" actId="1076"/>
          <ac:picMkLst>
            <pc:docMk/>
            <pc:sldMk cId="2467017826" sldId="519"/>
            <ac:picMk id="8" creationId="{FA20FE5A-1B2A-C78F-C980-FCB36EEF7315}"/>
          </ac:picMkLst>
        </pc:picChg>
      </pc:sldChg>
      <pc:sldChg chg="modSp">
        <pc:chgData name="XinXiong" userId="S::xin.xiong@stud.tu-darmstadt.de::69a35c63-8685-4019-a25c-85782bbef0ea" providerId="AD" clId="Web-{298B4458-7F37-02D5-00FE-D7CE07292C1B}" dt="2024-12-17T05:22:39.220" v="488" actId="14100"/>
        <pc:sldMkLst>
          <pc:docMk/>
          <pc:sldMk cId="3744610121" sldId="520"/>
        </pc:sldMkLst>
        <pc:picChg chg="mod">
          <ac:chgData name="XinXiong" userId="S::xin.xiong@stud.tu-darmstadt.de::69a35c63-8685-4019-a25c-85782bbef0ea" providerId="AD" clId="Web-{298B4458-7F37-02D5-00FE-D7CE07292C1B}" dt="2024-12-17T05:22:39.220" v="488" actId="14100"/>
          <ac:picMkLst>
            <pc:docMk/>
            <pc:sldMk cId="3744610121" sldId="520"/>
            <ac:picMk id="5" creationId="{06EA00AC-F780-7FFD-68D5-75AD62938E57}"/>
          </ac:picMkLst>
        </pc:picChg>
      </pc:sldChg>
      <pc:sldChg chg="modSp">
        <pc:chgData name="XinXiong" userId="S::xin.xiong@stud.tu-darmstadt.de::69a35c63-8685-4019-a25c-85782bbef0ea" providerId="AD" clId="Web-{298B4458-7F37-02D5-00FE-D7CE07292C1B}" dt="2024-12-17T05:22:48.267" v="491" actId="1076"/>
        <pc:sldMkLst>
          <pc:docMk/>
          <pc:sldMk cId="1181452488" sldId="521"/>
        </pc:sldMkLst>
        <pc:picChg chg="mod">
          <ac:chgData name="XinXiong" userId="S::xin.xiong@stud.tu-darmstadt.de::69a35c63-8685-4019-a25c-85782bbef0ea" providerId="AD" clId="Web-{298B4458-7F37-02D5-00FE-D7CE07292C1B}" dt="2024-12-17T05:22:48.267" v="491" actId="1076"/>
          <ac:picMkLst>
            <pc:docMk/>
            <pc:sldMk cId="1181452488" sldId="521"/>
            <ac:picMk id="8" creationId="{174B523A-F7D2-E8B4-CA38-35D03BF1239D}"/>
          </ac:picMkLst>
        </pc:picChg>
      </pc:sldChg>
      <pc:sldChg chg="addSp delSp modSp">
        <pc:chgData name="XinXiong" userId="S::xin.xiong@stud.tu-darmstadt.de::69a35c63-8685-4019-a25c-85782bbef0ea" providerId="AD" clId="Web-{298B4458-7F37-02D5-00FE-D7CE07292C1B}" dt="2024-12-17T05:41:38.710" v="650" actId="1076"/>
        <pc:sldMkLst>
          <pc:docMk/>
          <pc:sldMk cId="4100693173" sldId="522"/>
        </pc:sldMkLst>
        <pc:spChg chg="add mod">
          <ac:chgData name="XinXiong" userId="S::xin.xiong@stud.tu-darmstadt.de::69a35c63-8685-4019-a25c-85782bbef0ea" providerId="AD" clId="Web-{298B4458-7F37-02D5-00FE-D7CE07292C1B}" dt="2024-12-17T05:19:29.123" v="464" actId="1076"/>
          <ac:spMkLst>
            <pc:docMk/>
            <pc:sldMk cId="4100693173" sldId="522"/>
            <ac:spMk id="11" creationId="{1FE6E939-B539-1F21-9B02-B2F536CF43CA}"/>
          </ac:spMkLst>
        </pc:spChg>
        <pc:spChg chg="add mod">
          <ac:chgData name="XinXiong" userId="S::xin.xiong@stud.tu-darmstadt.de::69a35c63-8685-4019-a25c-85782bbef0ea" providerId="AD" clId="Web-{298B4458-7F37-02D5-00FE-D7CE07292C1B}" dt="2024-12-17T05:19:29.170" v="465" actId="1076"/>
          <ac:spMkLst>
            <pc:docMk/>
            <pc:sldMk cId="4100693173" sldId="522"/>
            <ac:spMk id="12" creationId="{981F71B7-4111-4AAB-A3E3-8A2BBB8F1325}"/>
          </ac:spMkLst>
        </pc:spChg>
        <pc:spChg chg="del">
          <ac:chgData name="XinXiong" userId="S::xin.xiong@stud.tu-darmstadt.de::69a35c63-8685-4019-a25c-85782bbef0ea" providerId="AD" clId="Web-{298B4458-7F37-02D5-00FE-D7CE07292C1B}" dt="2024-12-17T05:01:25.900" v="343"/>
          <ac:spMkLst>
            <pc:docMk/>
            <pc:sldMk cId="4100693173" sldId="522"/>
            <ac:spMk id="14" creationId="{9348C346-3048-33EE-D0FD-9D95BC7A5D7A}"/>
          </ac:spMkLst>
        </pc:spChg>
        <pc:spChg chg="add mod">
          <ac:chgData name="XinXiong" userId="S::xin.xiong@stud.tu-darmstadt.de::69a35c63-8685-4019-a25c-85782bbef0ea" providerId="AD" clId="Web-{298B4458-7F37-02D5-00FE-D7CE07292C1B}" dt="2024-12-17T05:19:29.233" v="467" actId="1076"/>
          <ac:spMkLst>
            <pc:docMk/>
            <pc:sldMk cId="4100693173" sldId="522"/>
            <ac:spMk id="18" creationId="{EA6F5C9A-89EF-AAAB-15F6-48ED36927F7E}"/>
          </ac:spMkLst>
        </pc:spChg>
        <pc:spChg chg="add mod">
          <ac:chgData name="XinXiong" userId="S::xin.xiong@stud.tu-darmstadt.de::69a35c63-8685-4019-a25c-85782bbef0ea" providerId="AD" clId="Web-{298B4458-7F37-02D5-00FE-D7CE07292C1B}" dt="2024-12-17T05:19:29.295" v="469" actId="1076"/>
          <ac:spMkLst>
            <pc:docMk/>
            <pc:sldMk cId="4100693173" sldId="522"/>
            <ac:spMk id="20" creationId="{6B6B0031-BE69-1B16-3390-EA8B0381E811}"/>
          </ac:spMkLst>
        </pc:spChg>
        <pc:spChg chg="add mod">
          <ac:chgData name="XinXiong" userId="S::xin.xiong@stud.tu-darmstadt.de::69a35c63-8685-4019-a25c-85782bbef0ea" providerId="AD" clId="Web-{298B4458-7F37-02D5-00FE-D7CE07292C1B}" dt="2024-12-17T05:12:38.897" v="415" actId="14100"/>
          <ac:spMkLst>
            <pc:docMk/>
            <pc:sldMk cId="4100693173" sldId="522"/>
            <ac:spMk id="23" creationId="{4138F747-83B4-9A88-0CAD-86AC27B4F920}"/>
          </ac:spMkLst>
        </pc:spChg>
        <pc:spChg chg="add mod">
          <ac:chgData name="XinXiong" userId="S::xin.xiong@stud.tu-darmstadt.de::69a35c63-8685-4019-a25c-85782bbef0ea" providerId="AD" clId="Web-{298B4458-7F37-02D5-00FE-D7CE07292C1B}" dt="2024-12-17T05:19:31.795" v="472" actId="1076"/>
          <ac:spMkLst>
            <pc:docMk/>
            <pc:sldMk cId="4100693173" sldId="522"/>
            <ac:spMk id="25" creationId="{2CB3E66D-767F-EFB2-61AA-6E7764FCECDC}"/>
          </ac:spMkLst>
        </pc:spChg>
        <pc:picChg chg="add del mod modCrop">
          <ac:chgData name="XinXiong" userId="S::xin.xiong@stud.tu-darmstadt.de::69a35c63-8685-4019-a25c-85782bbef0ea" providerId="AD" clId="Web-{298B4458-7F37-02D5-00FE-D7CE07292C1B}" dt="2024-12-17T05:13:37.679" v="430"/>
          <ac:picMkLst>
            <pc:docMk/>
            <pc:sldMk cId="4100693173" sldId="522"/>
            <ac:picMk id="4" creationId="{6429FED4-8EE1-1B3E-0CD1-F9A632233289}"/>
          </ac:picMkLst>
        </pc:picChg>
        <pc:picChg chg="add del mod">
          <ac:chgData name="XinXiong" userId="S::xin.xiong@stud.tu-darmstadt.de::69a35c63-8685-4019-a25c-85782bbef0ea" providerId="AD" clId="Web-{298B4458-7F37-02D5-00FE-D7CE07292C1B}" dt="2024-12-17T05:03:40.262" v="349"/>
          <ac:picMkLst>
            <pc:docMk/>
            <pc:sldMk cId="4100693173" sldId="522"/>
            <ac:picMk id="5" creationId="{AFD81847-EF55-42BA-3DC0-C54998A2B8F4}"/>
          </ac:picMkLst>
        </pc:picChg>
        <pc:picChg chg="add del mod">
          <ac:chgData name="XinXiong" userId="S::xin.xiong@stud.tu-darmstadt.de::69a35c63-8685-4019-a25c-85782bbef0ea" providerId="AD" clId="Web-{298B4458-7F37-02D5-00FE-D7CE07292C1B}" dt="2024-12-17T05:04:10.247" v="354"/>
          <ac:picMkLst>
            <pc:docMk/>
            <pc:sldMk cId="4100693173" sldId="522"/>
            <ac:picMk id="8" creationId="{9AC6E673-93E2-ECAC-B1CB-1D7474B9A6DD}"/>
          </ac:picMkLst>
        </pc:picChg>
        <pc:picChg chg="add del mod">
          <ac:chgData name="XinXiong" userId="S::xin.xiong@stud.tu-darmstadt.de::69a35c63-8685-4019-a25c-85782bbef0ea" providerId="AD" clId="Web-{298B4458-7F37-02D5-00FE-D7CE07292C1B}" dt="2024-12-17T05:04:05.325" v="353"/>
          <ac:picMkLst>
            <pc:docMk/>
            <pc:sldMk cId="4100693173" sldId="522"/>
            <ac:picMk id="9" creationId="{D1998C2B-979D-0735-BAFC-58249B2387EA}"/>
          </ac:picMkLst>
        </pc:picChg>
        <pc:picChg chg="add del mod">
          <ac:chgData name="XinXiong" userId="S::xin.xiong@stud.tu-darmstadt.de::69a35c63-8685-4019-a25c-85782bbef0ea" providerId="AD" clId="Web-{298B4458-7F37-02D5-00FE-D7CE07292C1B}" dt="2024-12-17T05:41:33.679" v="647"/>
          <ac:picMkLst>
            <pc:docMk/>
            <pc:sldMk cId="4100693173" sldId="522"/>
            <ac:picMk id="10" creationId="{BE20AB6A-436E-0D7F-8CAA-2BDA0451176B}"/>
          </ac:picMkLst>
        </pc:picChg>
        <pc:picChg chg="del">
          <ac:chgData name="XinXiong" userId="S::xin.xiong@stud.tu-darmstadt.de::69a35c63-8685-4019-a25c-85782bbef0ea" providerId="AD" clId="Web-{298B4458-7F37-02D5-00FE-D7CE07292C1B}" dt="2024-12-17T05:01:24.556" v="342"/>
          <ac:picMkLst>
            <pc:docMk/>
            <pc:sldMk cId="4100693173" sldId="522"/>
            <ac:picMk id="13" creationId="{B01AF3B7-182F-39FC-1F2A-E534A7A40F88}"/>
          </ac:picMkLst>
        </pc:picChg>
        <pc:picChg chg="add del mod">
          <ac:chgData name="XinXiong" userId="S::xin.xiong@stud.tu-darmstadt.de::69a35c63-8685-4019-a25c-85782bbef0ea" providerId="AD" clId="Web-{298B4458-7F37-02D5-00FE-D7CE07292C1B}" dt="2024-12-17T05:06:55.906" v="375"/>
          <ac:picMkLst>
            <pc:docMk/>
            <pc:sldMk cId="4100693173" sldId="522"/>
            <ac:picMk id="15" creationId="{F2E0917E-1334-9B82-85D1-9504CC1538B9}"/>
          </ac:picMkLst>
        </pc:picChg>
        <pc:picChg chg="del">
          <ac:chgData name="XinXiong" userId="S::xin.xiong@stud.tu-darmstadt.de::69a35c63-8685-4019-a25c-85782bbef0ea" providerId="AD" clId="Web-{298B4458-7F37-02D5-00FE-D7CE07292C1B}" dt="2024-12-17T05:01:23.885" v="341"/>
          <ac:picMkLst>
            <pc:docMk/>
            <pc:sldMk cId="4100693173" sldId="522"/>
            <ac:picMk id="16" creationId="{3D02ED07-A321-8E27-2FBB-8D624CF720C4}"/>
          </ac:picMkLst>
        </pc:picChg>
        <pc:picChg chg="add mod">
          <ac:chgData name="XinXiong" userId="S::xin.xiong@stud.tu-darmstadt.de::69a35c63-8685-4019-a25c-85782bbef0ea" providerId="AD" clId="Web-{298B4458-7F37-02D5-00FE-D7CE07292C1B}" dt="2024-12-17T05:19:29.201" v="466" actId="1076"/>
          <ac:picMkLst>
            <pc:docMk/>
            <pc:sldMk cId="4100693173" sldId="522"/>
            <ac:picMk id="17" creationId="{C03D6AEB-A44B-C717-8424-92A887198705}"/>
          </ac:picMkLst>
        </pc:picChg>
        <pc:picChg chg="add mod">
          <ac:chgData name="XinXiong" userId="S::xin.xiong@stud.tu-darmstadt.de::69a35c63-8685-4019-a25c-85782bbef0ea" providerId="AD" clId="Web-{298B4458-7F37-02D5-00FE-D7CE07292C1B}" dt="2024-12-17T05:19:29.264" v="468" actId="1076"/>
          <ac:picMkLst>
            <pc:docMk/>
            <pc:sldMk cId="4100693173" sldId="522"/>
            <ac:picMk id="19" creationId="{EB1618B1-1B81-8A69-4FB4-92275D0AA404}"/>
          </ac:picMkLst>
        </pc:picChg>
        <pc:picChg chg="add mod">
          <ac:chgData name="XinXiong" userId="S::xin.xiong@stud.tu-darmstadt.de::69a35c63-8685-4019-a25c-85782bbef0ea" providerId="AD" clId="Web-{298B4458-7F37-02D5-00FE-D7CE07292C1B}" dt="2024-12-17T05:19:29.342" v="470" actId="1076"/>
          <ac:picMkLst>
            <pc:docMk/>
            <pc:sldMk cId="4100693173" sldId="522"/>
            <ac:picMk id="21" creationId="{5EEACEA5-9391-4ED9-10C5-F4F75E45367E}"/>
          </ac:picMkLst>
        </pc:picChg>
        <pc:picChg chg="add mod">
          <ac:chgData name="XinXiong" userId="S::xin.xiong@stud.tu-darmstadt.de::69a35c63-8685-4019-a25c-85782bbef0ea" providerId="AD" clId="Web-{298B4458-7F37-02D5-00FE-D7CE07292C1B}" dt="2024-12-17T05:19:29.373" v="471" actId="1076"/>
          <ac:picMkLst>
            <pc:docMk/>
            <pc:sldMk cId="4100693173" sldId="522"/>
            <ac:picMk id="24" creationId="{55F9FB17-6322-D2F3-9C04-4DF94604F150}"/>
          </ac:picMkLst>
        </pc:picChg>
        <pc:picChg chg="add mod">
          <ac:chgData name="XinXiong" userId="S::xin.xiong@stud.tu-darmstadt.de::69a35c63-8685-4019-a25c-85782bbef0ea" providerId="AD" clId="Web-{298B4458-7F37-02D5-00FE-D7CE07292C1B}" dt="2024-12-17T05:41:38.710" v="650" actId="1076"/>
          <ac:picMkLst>
            <pc:docMk/>
            <pc:sldMk cId="4100693173" sldId="522"/>
            <ac:picMk id="26" creationId="{C05096AA-094C-A332-0FA8-58F5F0632EE9}"/>
          </ac:picMkLst>
        </pc:picChg>
      </pc:sldChg>
      <pc:sldChg chg="del">
        <pc:chgData name="XinXiong" userId="S::xin.xiong@stud.tu-darmstadt.de::69a35c63-8685-4019-a25c-85782bbef0ea" providerId="AD" clId="Web-{298B4458-7F37-02D5-00FE-D7CE07292C1B}" dt="2024-12-17T05:19:49.342" v="473"/>
        <pc:sldMkLst>
          <pc:docMk/>
          <pc:sldMk cId="896043841" sldId="523"/>
        </pc:sldMkLst>
      </pc:sldChg>
      <pc:sldChg chg="addSp delSp modSp">
        <pc:chgData name="XinXiong" userId="S::xin.xiong@stud.tu-darmstadt.de::69a35c63-8685-4019-a25c-85782bbef0ea" providerId="AD" clId="Web-{298B4458-7F37-02D5-00FE-D7CE07292C1B}" dt="2024-12-17T05:25:04.129" v="494" actId="1076"/>
        <pc:sldMkLst>
          <pc:docMk/>
          <pc:sldMk cId="2375672324" sldId="524"/>
        </pc:sldMkLst>
        <pc:picChg chg="add mod">
          <ac:chgData name="XinXiong" userId="S::xin.xiong@stud.tu-darmstadt.de::69a35c63-8685-4019-a25c-85782bbef0ea" providerId="AD" clId="Web-{298B4458-7F37-02D5-00FE-D7CE07292C1B}" dt="2024-12-17T05:25:04.129" v="494" actId="1076"/>
          <ac:picMkLst>
            <pc:docMk/>
            <pc:sldMk cId="2375672324" sldId="524"/>
            <ac:picMk id="4" creationId="{FA71EDE8-D255-8C53-DF9C-7F4DFDBEDA21}"/>
          </ac:picMkLst>
        </pc:picChg>
        <pc:picChg chg="del">
          <ac:chgData name="XinXiong" userId="S::xin.xiong@stud.tu-darmstadt.de::69a35c63-8685-4019-a25c-85782bbef0ea" providerId="AD" clId="Web-{298B4458-7F37-02D5-00FE-D7CE07292C1B}" dt="2024-12-17T05:20:09.530" v="474"/>
          <ac:picMkLst>
            <pc:docMk/>
            <pc:sldMk cId="2375672324" sldId="524"/>
            <ac:picMk id="8" creationId="{1BBE82CE-EABE-B35B-E9F4-7EBA9E6806FE}"/>
          </ac:picMkLst>
        </pc:picChg>
      </pc:sldChg>
      <pc:sldChg chg="del">
        <pc:chgData name="XinXiong" userId="S::xin.xiong@stud.tu-darmstadt.de::69a35c63-8685-4019-a25c-85782bbef0ea" providerId="AD" clId="Web-{298B4458-7F37-02D5-00FE-D7CE07292C1B}" dt="2024-12-17T05:32:39.716" v="560"/>
        <pc:sldMkLst>
          <pc:docMk/>
          <pc:sldMk cId="2436532340" sldId="525"/>
        </pc:sldMkLst>
      </pc:sldChg>
      <pc:sldChg chg="modSp">
        <pc:chgData name="XinXiong" userId="S::xin.xiong@stud.tu-darmstadt.de::69a35c63-8685-4019-a25c-85782bbef0ea" providerId="AD" clId="Web-{298B4458-7F37-02D5-00FE-D7CE07292C1B}" dt="2024-12-17T05:32:02.246" v="559" actId="20577"/>
        <pc:sldMkLst>
          <pc:docMk/>
          <pc:sldMk cId="2908711188" sldId="526"/>
        </pc:sldMkLst>
        <pc:spChg chg="mod">
          <ac:chgData name="XinXiong" userId="S::xin.xiong@stud.tu-darmstadt.de::69a35c63-8685-4019-a25c-85782bbef0ea" providerId="AD" clId="Web-{298B4458-7F37-02D5-00FE-D7CE07292C1B}" dt="2024-12-17T05:32:02.246" v="559" actId="20577"/>
          <ac:spMkLst>
            <pc:docMk/>
            <pc:sldMk cId="2908711188" sldId="526"/>
            <ac:spMk id="11" creationId="{0C29EE30-24B7-6F6C-7514-66E3F9AE18B0}"/>
          </ac:spMkLst>
        </pc:spChg>
      </pc:sldChg>
      <pc:sldChg chg="addSp delSp modSp">
        <pc:chgData name="XinXiong" userId="S::xin.xiong@stud.tu-darmstadt.de::69a35c63-8685-4019-a25c-85782bbef0ea" providerId="AD" clId="Web-{298B4458-7F37-02D5-00FE-D7CE07292C1B}" dt="2024-12-17T05:26:34.631" v="497" actId="1076"/>
        <pc:sldMkLst>
          <pc:docMk/>
          <pc:sldMk cId="3167031244" sldId="527"/>
        </pc:sldMkLst>
        <pc:picChg chg="add del mod">
          <ac:chgData name="XinXiong" userId="S::xin.xiong@stud.tu-darmstadt.de::69a35c63-8685-4019-a25c-85782bbef0ea" providerId="AD" clId="Web-{298B4458-7F37-02D5-00FE-D7CE07292C1B}" dt="2024-12-17T05:26:27.787" v="495"/>
          <ac:picMkLst>
            <pc:docMk/>
            <pc:sldMk cId="3167031244" sldId="527"/>
            <ac:picMk id="4" creationId="{63B6BE44-313C-AF36-8B99-84A9FC7E14A2}"/>
          </ac:picMkLst>
        </pc:picChg>
        <pc:picChg chg="del">
          <ac:chgData name="XinXiong" userId="S::xin.xiong@stud.tu-darmstadt.de::69a35c63-8685-4019-a25c-85782bbef0ea" providerId="AD" clId="Web-{298B4458-7F37-02D5-00FE-D7CE07292C1B}" dt="2024-12-17T05:20:12.843" v="475"/>
          <ac:picMkLst>
            <pc:docMk/>
            <pc:sldMk cId="3167031244" sldId="527"/>
            <ac:picMk id="5" creationId="{4EE03DA2-9E35-1C04-32C6-4B9E3B3C20CD}"/>
          </ac:picMkLst>
        </pc:picChg>
        <pc:picChg chg="add mod">
          <ac:chgData name="XinXiong" userId="S::xin.xiong@stud.tu-darmstadt.de::69a35c63-8685-4019-a25c-85782bbef0ea" providerId="AD" clId="Web-{298B4458-7F37-02D5-00FE-D7CE07292C1B}" dt="2024-12-17T05:26:34.631" v="497" actId="1076"/>
          <ac:picMkLst>
            <pc:docMk/>
            <pc:sldMk cId="3167031244" sldId="527"/>
            <ac:picMk id="8" creationId="{04F9F048-DF86-9877-A45D-0D85D59994E7}"/>
          </ac:picMkLst>
        </pc:picChg>
      </pc:sldChg>
      <pc:sldChg chg="addSp delSp modSp">
        <pc:chgData name="XinXiong" userId="S::xin.xiong@stud.tu-darmstadt.de::69a35c63-8685-4019-a25c-85782bbef0ea" providerId="AD" clId="Web-{298B4458-7F37-02D5-00FE-D7CE07292C1B}" dt="2024-12-17T05:27:49.539" v="506" actId="1076"/>
        <pc:sldMkLst>
          <pc:docMk/>
          <pc:sldMk cId="1376360449" sldId="528"/>
        </pc:sldMkLst>
        <pc:picChg chg="add mod">
          <ac:chgData name="XinXiong" userId="S::xin.xiong@stud.tu-darmstadt.de::69a35c63-8685-4019-a25c-85782bbef0ea" providerId="AD" clId="Web-{298B4458-7F37-02D5-00FE-D7CE07292C1B}" dt="2024-12-17T05:27:49.539" v="506" actId="1076"/>
          <ac:picMkLst>
            <pc:docMk/>
            <pc:sldMk cId="1376360449" sldId="528"/>
            <ac:picMk id="4" creationId="{6C374ADA-CAC7-45E5-BE2E-E73914530A40}"/>
          </ac:picMkLst>
        </pc:picChg>
        <pc:picChg chg="del">
          <ac:chgData name="XinXiong" userId="S::xin.xiong@stud.tu-darmstadt.de::69a35c63-8685-4019-a25c-85782bbef0ea" providerId="AD" clId="Web-{298B4458-7F37-02D5-00FE-D7CE07292C1B}" dt="2024-12-17T05:27:20.585" v="504"/>
          <ac:picMkLst>
            <pc:docMk/>
            <pc:sldMk cId="1376360449" sldId="528"/>
            <ac:picMk id="8" creationId="{18993072-8987-D007-17FB-5701747F72A9}"/>
          </ac:picMkLst>
        </pc:picChg>
      </pc:sldChg>
      <pc:sldChg chg="addSp delSp modSp">
        <pc:chgData name="XinXiong" userId="S::xin.xiong@stud.tu-darmstadt.de::69a35c63-8685-4019-a25c-85782bbef0ea" providerId="AD" clId="Web-{298B4458-7F37-02D5-00FE-D7CE07292C1B}" dt="2024-12-17T05:28:17.367" v="510" actId="1076"/>
        <pc:sldMkLst>
          <pc:docMk/>
          <pc:sldMk cId="2275315685" sldId="529"/>
        </pc:sldMkLst>
        <pc:picChg chg="add mod">
          <ac:chgData name="XinXiong" userId="S::xin.xiong@stud.tu-darmstadt.de::69a35c63-8685-4019-a25c-85782bbef0ea" providerId="AD" clId="Web-{298B4458-7F37-02D5-00FE-D7CE07292C1B}" dt="2024-12-17T05:28:17.367" v="510" actId="1076"/>
          <ac:picMkLst>
            <pc:docMk/>
            <pc:sldMk cId="2275315685" sldId="529"/>
            <ac:picMk id="5" creationId="{7484BC48-A66B-2279-B8C1-EDE5153BB7E4}"/>
          </ac:picMkLst>
        </pc:picChg>
        <pc:picChg chg="del">
          <ac:chgData name="XinXiong" userId="S::xin.xiong@stud.tu-darmstadt.de::69a35c63-8685-4019-a25c-85782bbef0ea" providerId="AD" clId="Web-{298B4458-7F37-02D5-00FE-D7CE07292C1B}" dt="2024-12-17T05:27:54.054" v="507"/>
          <ac:picMkLst>
            <pc:docMk/>
            <pc:sldMk cId="2275315685" sldId="529"/>
            <ac:picMk id="9" creationId="{9C816B2C-6ECF-D463-7120-6F635A76DEA6}"/>
          </ac:picMkLst>
        </pc:picChg>
      </pc:sldChg>
      <pc:sldChg chg="addSp delSp modSp">
        <pc:chgData name="XinXiong" userId="S::xin.xiong@stud.tu-darmstadt.de::69a35c63-8685-4019-a25c-85782bbef0ea" providerId="AD" clId="Web-{298B4458-7F37-02D5-00FE-D7CE07292C1B}" dt="2024-12-17T05:27:00.209" v="500" actId="1076"/>
        <pc:sldMkLst>
          <pc:docMk/>
          <pc:sldMk cId="661822086" sldId="532"/>
        </pc:sldMkLst>
        <pc:picChg chg="add mod">
          <ac:chgData name="XinXiong" userId="S::xin.xiong@stud.tu-darmstadt.de::69a35c63-8685-4019-a25c-85782bbef0ea" providerId="AD" clId="Web-{298B4458-7F37-02D5-00FE-D7CE07292C1B}" dt="2024-12-17T05:27:00.209" v="500" actId="1076"/>
          <ac:picMkLst>
            <pc:docMk/>
            <pc:sldMk cId="661822086" sldId="532"/>
            <ac:picMk id="4" creationId="{08223753-6FA3-AB83-9116-7D0EBA395D17}"/>
          </ac:picMkLst>
        </pc:picChg>
        <pc:picChg chg="del">
          <ac:chgData name="XinXiong" userId="S::xin.xiong@stud.tu-darmstadt.de::69a35c63-8685-4019-a25c-85782bbef0ea" providerId="AD" clId="Web-{298B4458-7F37-02D5-00FE-D7CE07292C1B}" dt="2024-12-17T05:26:44.162" v="498"/>
          <ac:picMkLst>
            <pc:docMk/>
            <pc:sldMk cId="661822086" sldId="532"/>
            <ac:picMk id="1026" creationId="{2209B050-3063-9812-F13F-1162210CA950}"/>
          </ac:picMkLst>
        </pc:picChg>
      </pc:sldChg>
      <pc:sldChg chg="addSp delSp modSp">
        <pc:chgData name="XinXiong" userId="S::xin.xiong@stud.tu-darmstadt.de::69a35c63-8685-4019-a25c-85782bbef0ea" providerId="AD" clId="Web-{298B4458-7F37-02D5-00FE-D7CE07292C1B}" dt="2024-12-17T05:27:16.069" v="503" actId="1076"/>
        <pc:sldMkLst>
          <pc:docMk/>
          <pc:sldMk cId="509255531" sldId="533"/>
        </pc:sldMkLst>
        <pc:picChg chg="add mod">
          <ac:chgData name="XinXiong" userId="S::xin.xiong@stud.tu-darmstadt.de::69a35c63-8685-4019-a25c-85782bbef0ea" providerId="AD" clId="Web-{298B4458-7F37-02D5-00FE-D7CE07292C1B}" dt="2024-12-17T05:27:16.069" v="503" actId="1076"/>
          <ac:picMkLst>
            <pc:docMk/>
            <pc:sldMk cId="509255531" sldId="533"/>
            <ac:picMk id="4" creationId="{B31D6419-F5FF-43F9-892B-56C62F317C30}"/>
          </ac:picMkLst>
        </pc:picChg>
        <pc:picChg chg="del">
          <ac:chgData name="XinXiong" userId="S::xin.xiong@stud.tu-darmstadt.de::69a35c63-8685-4019-a25c-85782bbef0ea" providerId="AD" clId="Web-{298B4458-7F37-02D5-00FE-D7CE07292C1B}" dt="2024-12-17T05:27:07.397" v="501"/>
          <ac:picMkLst>
            <pc:docMk/>
            <pc:sldMk cId="509255531" sldId="533"/>
            <ac:picMk id="8" creationId="{342CF77B-CAD4-5330-74B7-58EB7F9F6BEA}"/>
          </ac:picMkLst>
        </pc:picChg>
      </pc:sldChg>
      <pc:sldChg chg="addSp delSp modSp">
        <pc:chgData name="XinXiong" userId="S::xin.xiong@stud.tu-darmstadt.de::69a35c63-8685-4019-a25c-85782bbef0ea" providerId="AD" clId="Web-{298B4458-7F37-02D5-00FE-D7CE07292C1B}" dt="2024-12-17T05:28:53.852" v="515" actId="1076"/>
        <pc:sldMkLst>
          <pc:docMk/>
          <pc:sldMk cId="650400763" sldId="535"/>
        </pc:sldMkLst>
        <pc:spChg chg="mod">
          <ac:chgData name="XinXiong" userId="S::xin.xiong@stud.tu-darmstadt.de::69a35c63-8685-4019-a25c-85782bbef0ea" providerId="AD" clId="Web-{298B4458-7F37-02D5-00FE-D7CE07292C1B}" dt="2024-12-17T05:28:48.274" v="513" actId="20577"/>
          <ac:spMkLst>
            <pc:docMk/>
            <pc:sldMk cId="650400763" sldId="535"/>
            <ac:spMk id="11" creationId="{019ED829-B087-3A1A-2897-613C8A1E5EA9}"/>
          </ac:spMkLst>
        </pc:spChg>
        <pc:picChg chg="add mod">
          <ac:chgData name="XinXiong" userId="S::xin.xiong@stud.tu-darmstadt.de::69a35c63-8685-4019-a25c-85782bbef0ea" providerId="AD" clId="Web-{298B4458-7F37-02D5-00FE-D7CE07292C1B}" dt="2024-12-17T05:28:53.852" v="515" actId="1076"/>
          <ac:picMkLst>
            <pc:docMk/>
            <pc:sldMk cId="650400763" sldId="535"/>
            <ac:picMk id="4" creationId="{93696B28-37EF-A98E-E38A-3E36912759A3}"/>
          </ac:picMkLst>
        </pc:picChg>
        <pc:picChg chg="del">
          <ac:chgData name="XinXiong" userId="S::xin.xiong@stud.tu-darmstadt.de::69a35c63-8685-4019-a25c-85782bbef0ea" providerId="AD" clId="Web-{298B4458-7F37-02D5-00FE-D7CE07292C1B}" dt="2024-12-17T05:28:29.305" v="511"/>
          <ac:picMkLst>
            <pc:docMk/>
            <pc:sldMk cId="650400763" sldId="535"/>
            <ac:picMk id="13" creationId="{4F226DAA-1209-7D0A-5A68-70C594FC8EBA}"/>
          </ac:picMkLst>
        </pc:picChg>
      </pc:sldChg>
      <pc:sldChg chg="addSp delSp modSp">
        <pc:chgData name="XinXiong" userId="S::xin.xiong@stud.tu-darmstadt.de::69a35c63-8685-4019-a25c-85782bbef0ea" providerId="AD" clId="Web-{298B4458-7F37-02D5-00FE-D7CE07292C1B}" dt="2024-12-17T05:29:05.837" v="518" actId="1076"/>
        <pc:sldMkLst>
          <pc:docMk/>
          <pc:sldMk cId="4269009199" sldId="536"/>
        </pc:sldMkLst>
        <pc:picChg chg="add mod">
          <ac:chgData name="XinXiong" userId="S::xin.xiong@stud.tu-darmstadt.de::69a35c63-8685-4019-a25c-85782bbef0ea" providerId="AD" clId="Web-{298B4458-7F37-02D5-00FE-D7CE07292C1B}" dt="2024-12-17T05:29:05.837" v="518" actId="1076"/>
          <ac:picMkLst>
            <pc:docMk/>
            <pc:sldMk cId="4269009199" sldId="536"/>
            <ac:picMk id="5" creationId="{168DC25F-A8DE-2717-CF46-FDB3FE67FECA}"/>
          </ac:picMkLst>
        </pc:picChg>
        <pc:picChg chg="del">
          <ac:chgData name="XinXiong" userId="S::xin.xiong@stud.tu-darmstadt.de::69a35c63-8685-4019-a25c-85782bbef0ea" providerId="AD" clId="Web-{298B4458-7F37-02D5-00FE-D7CE07292C1B}" dt="2024-12-17T05:28:57.977" v="516"/>
          <ac:picMkLst>
            <pc:docMk/>
            <pc:sldMk cId="4269009199" sldId="536"/>
            <ac:picMk id="11" creationId="{676DF183-CE79-B8C5-4DB7-B92EADABCDD0}"/>
          </ac:picMkLst>
        </pc:picChg>
      </pc:sldChg>
      <pc:sldChg chg="addSp delSp add del replId">
        <pc:chgData name="XinXiong" userId="S::xin.xiong@stud.tu-darmstadt.de::69a35c63-8685-4019-a25c-85782bbef0ea" providerId="AD" clId="Web-{298B4458-7F37-02D5-00FE-D7CE07292C1B}" dt="2024-12-17T04:38:16.905" v="265"/>
        <pc:sldMkLst>
          <pc:docMk/>
          <pc:sldMk cId="2556620785" sldId="537"/>
        </pc:sldMkLst>
        <pc:spChg chg="add">
          <ac:chgData name="XinXiong" userId="S::xin.xiong@stud.tu-darmstadt.de::69a35c63-8685-4019-a25c-85782bbef0ea" providerId="AD" clId="Web-{298B4458-7F37-02D5-00FE-D7CE07292C1B}" dt="2024-12-17T04:37:05.683" v="259"/>
          <ac:spMkLst>
            <pc:docMk/>
            <pc:sldMk cId="2556620785" sldId="537"/>
            <ac:spMk id="8" creationId="{54D0BFDF-0EB2-6E5D-6BD5-897AF008DF04}"/>
          </ac:spMkLst>
        </pc:spChg>
        <pc:spChg chg="del">
          <ac:chgData name="XinXiong" userId="S::xin.xiong@stud.tu-darmstadt.de::69a35c63-8685-4019-a25c-85782bbef0ea" providerId="AD" clId="Web-{298B4458-7F37-02D5-00FE-D7CE07292C1B}" dt="2024-12-17T04:37:01.433" v="257"/>
          <ac:spMkLst>
            <pc:docMk/>
            <pc:sldMk cId="2556620785" sldId="537"/>
            <ac:spMk id="16" creationId="{5F92C87A-BD53-0A6E-EDBC-67B603D02E60}"/>
          </ac:spMkLst>
        </pc:spChg>
        <pc:picChg chg="del">
          <ac:chgData name="XinXiong" userId="S::xin.xiong@stud.tu-darmstadt.de::69a35c63-8685-4019-a25c-85782bbef0ea" providerId="AD" clId="Web-{298B4458-7F37-02D5-00FE-D7CE07292C1B}" dt="2024-12-17T04:37:02.120" v="258"/>
          <ac:picMkLst>
            <pc:docMk/>
            <pc:sldMk cId="2556620785" sldId="537"/>
            <ac:picMk id="5" creationId="{A299E510-AAA5-A8D0-64AC-943D446AA85E}"/>
          </ac:picMkLst>
        </pc:picChg>
      </pc:sldChg>
      <pc:sldChg chg="addSp delSp modSp add del replId">
        <pc:chgData name="XinXiong" userId="S::xin.xiong@stud.tu-darmstadt.de::69a35c63-8685-4019-a25c-85782bbef0ea" providerId="AD" clId="Web-{298B4458-7F37-02D5-00FE-D7CE07292C1B}" dt="2024-12-17T04:36:54.229" v="255"/>
        <pc:sldMkLst>
          <pc:docMk/>
          <pc:sldMk cId="3131815397" sldId="537"/>
        </pc:sldMkLst>
        <pc:spChg chg="add del mod">
          <ac:chgData name="XinXiong" userId="S::xin.xiong@stud.tu-darmstadt.de::69a35c63-8685-4019-a25c-85782bbef0ea" providerId="AD" clId="Web-{298B4458-7F37-02D5-00FE-D7CE07292C1B}" dt="2024-12-17T04:36:42.807" v="253"/>
          <ac:spMkLst>
            <pc:docMk/>
            <pc:sldMk cId="3131815397" sldId="537"/>
            <ac:spMk id="9" creationId="{82FD88D3-6C22-0FF8-0D19-9A5CBCE36BD5}"/>
          </ac:spMkLst>
        </pc:spChg>
        <pc:spChg chg="del">
          <ac:chgData name="XinXiong" userId="S::xin.xiong@stud.tu-darmstadt.de::69a35c63-8685-4019-a25c-85782bbef0ea" providerId="AD" clId="Web-{298B4458-7F37-02D5-00FE-D7CE07292C1B}" dt="2024-12-17T04:36:35.745" v="250"/>
          <ac:spMkLst>
            <pc:docMk/>
            <pc:sldMk cId="3131815397" sldId="537"/>
            <ac:spMk id="12" creationId="{CF7FD156-414A-C9F2-6D7A-573C542115A0}"/>
          </ac:spMkLst>
        </pc:spChg>
        <pc:spChg chg="add mod">
          <ac:chgData name="XinXiong" userId="S::xin.xiong@stud.tu-darmstadt.de::69a35c63-8685-4019-a25c-85782bbef0ea" providerId="AD" clId="Web-{298B4458-7F37-02D5-00FE-D7CE07292C1B}" dt="2024-12-17T04:36:45.604" v="254" actId="1076"/>
          <ac:spMkLst>
            <pc:docMk/>
            <pc:sldMk cId="3131815397" sldId="537"/>
            <ac:spMk id="14" creationId="{1D9C80F3-5C8A-93AE-13F3-3AF359F28276}"/>
          </ac:spMkLst>
        </pc:spChg>
      </pc:sldChg>
      <pc:sldChg chg="addSp delSp modSp add del replId">
        <pc:chgData name="XinXiong" userId="S::xin.xiong@stud.tu-darmstadt.de::69a35c63-8685-4019-a25c-85782bbef0ea" providerId="AD" clId="Web-{298B4458-7F37-02D5-00FE-D7CE07292C1B}" dt="2024-12-17T05:51:24.330" v="784" actId="1076"/>
        <pc:sldMkLst>
          <pc:docMk/>
          <pc:sldMk cId="3668446257" sldId="537"/>
        </pc:sldMkLst>
        <pc:spChg chg="del">
          <ac:chgData name="XinXiong" userId="S::xin.xiong@stud.tu-darmstadt.de::69a35c63-8685-4019-a25c-85782bbef0ea" providerId="AD" clId="Web-{298B4458-7F37-02D5-00FE-D7CE07292C1B}" dt="2024-12-17T05:49:33.437" v="762"/>
          <ac:spMkLst>
            <pc:docMk/>
            <pc:sldMk cId="3668446257" sldId="537"/>
            <ac:spMk id="2" creationId="{632652EB-B6B8-E0B4-EFCD-AE2AFD1AC124}"/>
          </ac:spMkLst>
        </pc:spChg>
        <pc:spChg chg="mod">
          <ac:chgData name="XinXiong" userId="S::xin.xiong@stud.tu-darmstadt.de::69a35c63-8685-4019-a25c-85782bbef0ea" providerId="AD" clId="Web-{298B4458-7F37-02D5-00FE-D7CE07292C1B}" dt="2024-12-17T05:50:39.735" v="779" actId="14100"/>
          <ac:spMkLst>
            <pc:docMk/>
            <pc:sldMk cId="3668446257" sldId="537"/>
            <ac:spMk id="4" creationId="{D88C0703-6ADA-4785-F09D-5C8D632D6837}"/>
          </ac:spMkLst>
        </pc:spChg>
        <pc:spChg chg="add del">
          <ac:chgData name="XinXiong" userId="S::xin.xiong@stud.tu-darmstadt.de::69a35c63-8685-4019-a25c-85782bbef0ea" providerId="AD" clId="Web-{298B4458-7F37-02D5-00FE-D7CE07292C1B}" dt="2024-12-17T05:49:29.812" v="761"/>
          <ac:spMkLst>
            <pc:docMk/>
            <pc:sldMk cId="3668446257" sldId="537"/>
            <ac:spMk id="9" creationId="{BF6DE76E-D4E4-6EAE-8613-E5D979BC3D1F}"/>
          </ac:spMkLst>
        </pc:spChg>
        <pc:spChg chg="add del mod">
          <ac:chgData name="XinXiong" userId="S::xin.xiong@stud.tu-darmstadt.de::69a35c63-8685-4019-a25c-85782bbef0ea" providerId="AD" clId="Web-{298B4458-7F37-02D5-00FE-D7CE07292C1B}" dt="2024-12-17T05:49:39.672" v="765"/>
          <ac:spMkLst>
            <pc:docMk/>
            <pc:sldMk cId="3668446257" sldId="537"/>
            <ac:spMk id="11" creationId="{3BCBB54B-B8E2-A026-6D23-6279A03E6F22}"/>
          </ac:spMkLst>
        </pc:spChg>
        <pc:spChg chg="add mod">
          <ac:chgData name="XinXiong" userId="S::xin.xiong@stud.tu-darmstadt.de::69a35c63-8685-4019-a25c-85782bbef0ea" providerId="AD" clId="Web-{298B4458-7F37-02D5-00FE-D7CE07292C1B}" dt="2024-12-17T05:49:45.938" v="767" actId="14100"/>
          <ac:spMkLst>
            <pc:docMk/>
            <pc:sldMk cId="3668446257" sldId="537"/>
            <ac:spMk id="13" creationId="{E8045241-57B2-1512-C0EB-5C9A792D35D4}"/>
          </ac:spMkLst>
        </pc:spChg>
        <pc:picChg chg="del">
          <ac:chgData name="XinXiong" userId="S::xin.xiong@stud.tu-darmstadt.de::69a35c63-8685-4019-a25c-85782bbef0ea" providerId="AD" clId="Web-{298B4458-7F37-02D5-00FE-D7CE07292C1B}" dt="2024-12-17T05:51:18.689" v="782"/>
          <ac:picMkLst>
            <pc:docMk/>
            <pc:sldMk cId="3668446257" sldId="537"/>
            <ac:picMk id="5" creationId="{168DC25F-A8DE-2717-CF46-FDB3FE67FECA}"/>
          </ac:picMkLst>
        </pc:picChg>
        <pc:picChg chg="add mod">
          <ac:chgData name="XinXiong" userId="S::xin.xiong@stud.tu-darmstadt.de::69a35c63-8685-4019-a25c-85782bbef0ea" providerId="AD" clId="Web-{298B4458-7F37-02D5-00FE-D7CE07292C1B}" dt="2024-12-17T05:51:24.330" v="784" actId="1076"/>
          <ac:picMkLst>
            <pc:docMk/>
            <pc:sldMk cId="3668446257" sldId="537"/>
            <ac:picMk id="14" creationId="{B0BA8066-9339-2B63-E553-C6235D556812}"/>
          </ac:picMkLst>
        </pc:picChg>
      </pc:sldChg>
      <pc:sldChg chg="delSp add del replId">
        <pc:chgData name="XinXiong" userId="S::xin.xiong@stud.tu-darmstadt.de::69a35c63-8685-4019-a25c-85782bbef0ea" providerId="AD" clId="Web-{298B4458-7F37-02D5-00FE-D7CE07292C1B}" dt="2024-12-17T05:51:28.768" v="786"/>
        <pc:sldMkLst>
          <pc:docMk/>
          <pc:sldMk cId="1661953085" sldId="538"/>
        </pc:sldMkLst>
        <pc:picChg chg="del">
          <ac:chgData name="XinXiong" userId="S::xin.xiong@stud.tu-darmstadt.de::69a35c63-8685-4019-a25c-85782bbef0ea" providerId="AD" clId="Web-{298B4458-7F37-02D5-00FE-D7CE07292C1B}" dt="2024-12-17T05:51:06.486" v="781"/>
          <ac:picMkLst>
            <pc:docMk/>
            <pc:sldMk cId="1661953085" sldId="538"/>
            <ac:picMk id="5" creationId="{168DC25F-A8DE-2717-CF46-FDB3FE67FECA}"/>
          </ac:picMkLst>
        </pc:picChg>
      </pc:sldChg>
      <pc:sldChg chg="addSp delSp modSp add replId">
        <pc:chgData name="XinXiong" userId="S::xin.xiong@stud.tu-darmstadt.de::69a35c63-8685-4019-a25c-85782bbef0ea" providerId="AD" clId="Web-{298B4458-7F37-02D5-00FE-D7CE07292C1B}" dt="2024-12-17T05:51:54.690" v="794" actId="1076"/>
        <pc:sldMkLst>
          <pc:docMk/>
          <pc:sldMk cId="120899835" sldId="539"/>
        </pc:sldMkLst>
        <pc:spChg chg="mod">
          <ac:chgData name="XinXiong" userId="S::xin.xiong@stud.tu-darmstadt.de::69a35c63-8685-4019-a25c-85782bbef0ea" providerId="AD" clId="Web-{298B4458-7F37-02D5-00FE-D7CE07292C1B}" dt="2024-12-17T05:51:33.893" v="788" actId="20577"/>
          <ac:spMkLst>
            <pc:docMk/>
            <pc:sldMk cId="120899835" sldId="539"/>
            <ac:spMk id="4" creationId="{D88C0703-6ADA-4785-F09D-5C8D632D6837}"/>
          </ac:spMkLst>
        </pc:spChg>
        <pc:picChg chg="add mod">
          <ac:chgData name="XinXiong" userId="S::xin.xiong@stud.tu-darmstadt.de::69a35c63-8685-4019-a25c-85782bbef0ea" providerId="AD" clId="Web-{298B4458-7F37-02D5-00FE-D7CE07292C1B}" dt="2024-12-17T05:51:54.690" v="794" actId="1076"/>
          <ac:picMkLst>
            <pc:docMk/>
            <pc:sldMk cId="120899835" sldId="539"/>
            <ac:picMk id="2" creationId="{F8F90E9A-CF02-A654-6DB9-0DCB6F8D4703}"/>
          </ac:picMkLst>
        </pc:picChg>
        <pc:picChg chg="del">
          <ac:chgData name="XinXiong" userId="S::xin.xiong@stud.tu-darmstadt.de::69a35c63-8685-4019-a25c-85782bbef0ea" providerId="AD" clId="Web-{298B4458-7F37-02D5-00FE-D7CE07292C1B}" dt="2024-12-17T05:51:35.815" v="789"/>
          <ac:picMkLst>
            <pc:docMk/>
            <pc:sldMk cId="120899835" sldId="539"/>
            <ac:picMk id="14" creationId="{B0BA8066-9339-2B63-E553-C6235D556812}"/>
          </ac:picMkLst>
        </pc:picChg>
      </pc:sldChg>
      <pc:sldChg chg="addSp delSp modSp add replId modNotes">
        <pc:chgData name="XinXiong" userId="S::xin.xiong@stud.tu-darmstadt.de::69a35c63-8685-4019-a25c-85782bbef0ea" providerId="AD" clId="Web-{298B4458-7F37-02D5-00FE-D7CE07292C1B}" dt="2024-12-17T06:14:25.340" v="1027" actId="14100"/>
        <pc:sldMkLst>
          <pc:docMk/>
          <pc:sldMk cId="749518162" sldId="540"/>
        </pc:sldMkLst>
        <pc:spChg chg="mod">
          <ac:chgData name="XinXiong" userId="S::xin.xiong@stud.tu-darmstadt.de::69a35c63-8685-4019-a25c-85782bbef0ea" providerId="AD" clId="Web-{298B4458-7F37-02D5-00FE-D7CE07292C1B}" dt="2024-12-17T06:03:33.968" v="906" actId="20577"/>
          <ac:spMkLst>
            <pc:docMk/>
            <pc:sldMk cId="749518162" sldId="540"/>
            <ac:spMk id="2" creationId="{00000000-0000-0000-0000-000000000000}"/>
          </ac:spMkLst>
        </pc:spChg>
        <pc:spChg chg="del">
          <ac:chgData name="XinXiong" userId="S::xin.xiong@stud.tu-darmstadt.de::69a35c63-8685-4019-a25c-85782bbef0ea" providerId="AD" clId="Web-{298B4458-7F37-02D5-00FE-D7CE07292C1B}" dt="2024-12-17T05:59:11.276" v="861"/>
          <ac:spMkLst>
            <pc:docMk/>
            <pc:sldMk cId="749518162" sldId="540"/>
            <ac:spMk id="9" creationId="{BA58973E-9DAD-1AFA-F6F8-77461293F356}"/>
          </ac:spMkLst>
        </pc:spChg>
        <pc:spChg chg="del">
          <ac:chgData name="XinXiong" userId="S::xin.xiong@stud.tu-darmstadt.de::69a35c63-8685-4019-a25c-85782bbef0ea" providerId="AD" clId="Web-{298B4458-7F37-02D5-00FE-D7CE07292C1B}" dt="2024-12-17T05:59:11.276" v="860"/>
          <ac:spMkLst>
            <pc:docMk/>
            <pc:sldMk cId="749518162" sldId="540"/>
            <ac:spMk id="12" creationId="{CB4AA02D-66F5-3A87-3F22-A870DE65C044}"/>
          </ac:spMkLst>
        </pc:spChg>
        <pc:spChg chg="add mod">
          <ac:chgData name="XinXiong" userId="S::xin.xiong@stud.tu-darmstadt.de::69a35c63-8685-4019-a25c-85782bbef0ea" providerId="AD" clId="Web-{298B4458-7F37-02D5-00FE-D7CE07292C1B}" dt="2024-12-17T06:06:17.565" v="933" actId="1076"/>
          <ac:spMkLst>
            <pc:docMk/>
            <pc:sldMk cId="749518162" sldId="540"/>
            <ac:spMk id="13" creationId="{E49E91B2-E078-E3F7-5E63-F611E9BF850A}"/>
          </ac:spMkLst>
        </pc:spChg>
        <pc:spChg chg="del">
          <ac:chgData name="XinXiong" userId="S::xin.xiong@stud.tu-darmstadt.de::69a35c63-8685-4019-a25c-85782bbef0ea" providerId="AD" clId="Web-{298B4458-7F37-02D5-00FE-D7CE07292C1B}" dt="2024-12-17T05:59:11.276" v="858"/>
          <ac:spMkLst>
            <pc:docMk/>
            <pc:sldMk cId="749518162" sldId="540"/>
            <ac:spMk id="16" creationId="{9FFEFEA5-3A10-1C4D-55A1-D3030E03427F}"/>
          </ac:spMkLst>
        </pc:spChg>
        <pc:spChg chg="del">
          <ac:chgData name="XinXiong" userId="S::xin.xiong@stud.tu-darmstadt.de::69a35c63-8685-4019-a25c-85782bbef0ea" providerId="AD" clId="Web-{298B4458-7F37-02D5-00FE-D7CE07292C1B}" dt="2024-12-17T05:59:11.276" v="856"/>
          <ac:spMkLst>
            <pc:docMk/>
            <pc:sldMk cId="749518162" sldId="540"/>
            <ac:spMk id="20" creationId="{F7B2B832-0795-1E37-9DD6-662A1C622B9A}"/>
          </ac:spMkLst>
        </pc:spChg>
        <pc:spChg chg="add mod">
          <ac:chgData name="XinXiong" userId="S::xin.xiong@stud.tu-darmstadt.de::69a35c63-8685-4019-a25c-85782bbef0ea" providerId="AD" clId="Web-{298B4458-7F37-02D5-00FE-D7CE07292C1B}" dt="2024-12-17T06:07:02.925" v="941" actId="1076"/>
          <ac:spMkLst>
            <pc:docMk/>
            <pc:sldMk cId="749518162" sldId="540"/>
            <ac:spMk id="21" creationId="{3CB6289A-EE02-858A-AB38-041F754D5BE7}"/>
          </ac:spMkLst>
        </pc:spChg>
        <pc:spChg chg="del">
          <ac:chgData name="XinXiong" userId="S::xin.xiong@stud.tu-darmstadt.de::69a35c63-8685-4019-a25c-85782bbef0ea" providerId="AD" clId="Web-{298B4458-7F37-02D5-00FE-D7CE07292C1B}" dt="2024-12-17T05:59:11.276" v="854"/>
          <ac:spMkLst>
            <pc:docMk/>
            <pc:sldMk cId="749518162" sldId="540"/>
            <ac:spMk id="24" creationId="{FE9ADDBE-F4A8-EDC3-F3E3-FC36EF5E8A35}"/>
          </ac:spMkLst>
        </pc:spChg>
        <pc:picChg chg="add mod">
          <ac:chgData name="XinXiong" userId="S::xin.xiong@stud.tu-darmstadt.de::69a35c63-8685-4019-a25c-85782bbef0ea" providerId="AD" clId="Web-{298B4458-7F37-02D5-00FE-D7CE07292C1B}" dt="2024-12-17T06:00:14.886" v="884" actId="1076"/>
          <ac:picMkLst>
            <pc:docMk/>
            <pc:sldMk cId="749518162" sldId="540"/>
            <ac:picMk id="4" creationId="{0FE66E6C-F9E7-DC9B-FDB6-45F0E5F64E88}"/>
          </ac:picMkLst>
        </pc:picChg>
        <pc:picChg chg="add mod">
          <ac:chgData name="XinXiong" userId="S::xin.xiong@stud.tu-darmstadt.de::69a35c63-8685-4019-a25c-85782bbef0ea" providerId="AD" clId="Web-{298B4458-7F37-02D5-00FE-D7CE07292C1B}" dt="2024-12-17T06:05:20.830" v="915" actId="1076"/>
          <ac:picMkLst>
            <pc:docMk/>
            <pc:sldMk cId="749518162" sldId="540"/>
            <ac:picMk id="5" creationId="{5EC79BA1-B934-B043-04BC-9E0EAC57493E}"/>
          </ac:picMkLst>
        </pc:picChg>
        <pc:picChg chg="add del mod">
          <ac:chgData name="XinXiong" userId="S::xin.xiong@stud.tu-darmstadt.de::69a35c63-8685-4019-a25c-85782bbef0ea" providerId="AD" clId="Web-{298B4458-7F37-02D5-00FE-D7CE07292C1B}" dt="2024-12-17T06:04:33.766" v="910"/>
          <ac:picMkLst>
            <pc:docMk/>
            <pc:sldMk cId="749518162" sldId="540"/>
            <ac:picMk id="8" creationId="{885C8F27-84E7-49BF-F8CD-E5E55763E256}"/>
          </ac:picMkLst>
        </pc:picChg>
        <pc:picChg chg="add del mod">
          <ac:chgData name="XinXiong" userId="S::xin.xiong@stud.tu-darmstadt.de::69a35c63-8685-4019-a25c-85782bbef0ea" providerId="AD" clId="Web-{298B4458-7F37-02D5-00FE-D7CE07292C1B}" dt="2024-12-17T06:14:11.964" v="1024"/>
          <ac:picMkLst>
            <pc:docMk/>
            <pc:sldMk cId="749518162" sldId="540"/>
            <ac:picMk id="10" creationId="{D1BFA7C5-6CC0-91E2-D91A-A1E19CDC76B6}"/>
          </ac:picMkLst>
        </pc:picChg>
        <pc:picChg chg="add del mod">
          <ac:chgData name="XinXiong" userId="S::xin.xiong@stud.tu-darmstadt.de::69a35c63-8685-4019-a25c-85782bbef0ea" providerId="AD" clId="Web-{298B4458-7F37-02D5-00FE-D7CE07292C1B}" dt="2024-12-17T06:13:57.386" v="1018"/>
          <ac:picMkLst>
            <pc:docMk/>
            <pc:sldMk cId="749518162" sldId="540"/>
            <ac:picMk id="11" creationId="{CA6D9825-41B3-83A7-885C-4EDE56BB866B}"/>
          </ac:picMkLst>
        </pc:picChg>
        <pc:picChg chg="del">
          <ac:chgData name="XinXiong" userId="S::xin.xiong@stud.tu-darmstadt.de::69a35c63-8685-4019-a25c-85782bbef0ea" providerId="AD" clId="Web-{298B4458-7F37-02D5-00FE-D7CE07292C1B}" dt="2024-12-17T05:59:11.276" v="859"/>
          <ac:picMkLst>
            <pc:docMk/>
            <pc:sldMk cId="749518162" sldId="540"/>
            <ac:picMk id="14" creationId="{DF29BAB7-2C36-770B-60A1-E0B28E476DF7}"/>
          </ac:picMkLst>
        </pc:picChg>
        <pc:picChg chg="add del mod">
          <ac:chgData name="XinXiong" userId="S::xin.xiong@stud.tu-darmstadt.de::69a35c63-8685-4019-a25c-85782bbef0ea" providerId="AD" clId="Web-{298B4458-7F37-02D5-00FE-D7CE07292C1B}" dt="2024-12-17T06:13:40.011" v="1012"/>
          <ac:picMkLst>
            <pc:docMk/>
            <pc:sldMk cId="749518162" sldId="540"/>
            <ac:picMk id="15" creationId="{95EEF7C3-2222-9F70-8282-DEB211230F55}"/>
          </ac:picMkLst>
        </pc:picChg>
        <pc:picChg chg="add del mod">
          <ac:chgData name="XinXiong" userId="S::xin.xiong@stud.tu-darmstadt.de::69a35c63-8685-4019-a25c-85782bbef0ea" providerId="AD" clId="Web-{298B4458-7F37-02D5-00FE-D7CE07292C1B}" dt="2024-12-17T06:13:24.479" v="1007"/>
          <ac:picMkLst>
            <pc:docMk/>
            <pc:sldMk cId="749518162" sldId="540"/>
            <ac:picMk id="17" creationId="{F2661049-FC59-F47E-245A-03F618922136}"/>
          </ac:picMkLst>
        </pc:picChg>
        <pc:picChg chg="del">
          <ac:chgData name="XinXiong" userId="S::xin.xiong@stud.tu-darmstadt.de::69a35c63-8685-4019-a25c-85782bbef0ea" providerId="AD" clId="Web-{298B4458-7F37-02D5-00FE-D7CE07292C1B}" dt="2024-12-17T05:59:11.276" v="857"/>
          <ac:picMkLst>
            <pc:docMk/>
            <pc:sldMk cId="749518162" sldId="540"/>
            <ac:picMk id="18" creationId="{A4CD6F05-F52A-8BE4-01B5-F7B64B9B38DF}"/>
          </ac:picMkLst>
        </pc:picChg>
        <pc:picChg chg="add del mod">
          <ac:chgData name="XinXiong" userId="S::xin.xiong@stud.tu-darmstadt.de::69a35c63-8685-4019-a25c-85782bbef0ea" providerId="AD" clId="Web-{298B4458-7F37-02D5-00FE-D7CE07292C1B}" dt="2024-12-17T06:06:57.191" v="939"/>
          <ac:picMkLst>
            <pc:docMk/>
            <pc:sldMk cId="749518162" sldId="540"/>
            <ac:picMk id="19" creationId="{01D88374-7DB8-4105-D7B7-552844D8F120}"/>
          </ac:picMkLst>
        </pc:picChg>
        <pc:picChg chg="del">
          <ac:chgData name="XinXiong" userId="S::xin.xiong@stud.tu-darmstadt.de::69a35c63-8685-4019-a25c-85782bbef0ea" providerId="AD" clId="Web-{298B4458-7F37-02D5-00FE-D7CE07292C1B}" dt="2024-12-17T05:59:11.276" v="855"/>
          <ac:picMkLst>
            <pc:docMk/>
            <pc:sldMk cId="749518162" sldId="540"/>
            <ac:picMk id="22" creationId="{31ABDF64-194A-448D-392D-F9FE72B75F6B}"/>
          </ac:picMkLst>
        </pc:picChg>
        <pc:picChg chg="add mod">
          <ac:chgData name="XinXiong" userId="S::xin.xiong@stud.tu-darmstadt.de::69a35c63-8685-4019-a25c-85782bbef0ea" providerId="AD" clId="Web-{298B4458-7F37-02D5-00FE-D7CE07292C1B}" dt="2024-12-17T06:13:29.370" v="1010" actId="1076"/>
          <ac:picMkLst>
            <pc:docMk/>
            <pc:sldMk cId="749518162" sldId="540"/>
            <ac:picMk id="23" creationId="{D66C2767-B7AB-5214-B831-236ADA574D70}"/>
          </ac:picMkLst>
        </pc:picChg>
        <pc:picChg chg="add mod">
          <ac:chgData name="XinXiong" userId="S::xin.xiong@stud.tu-darmstadt.de::69a35c63-8685-4019-a25c-85782bbef0ea" providerId="AD" clId="Web-{298B4458-7F37-02D5-00FE-D7CE07292C1B}" dt="2024-12-17T06:13:46.042" v="1015" actId="1076"/>
          <ac:picMkLst>
            <pc:docMk/>
            <pc:sldMk cId="749518162" sldId="540"/>
            <ac:picMk id="25" creationId="{1E7B686E-CBEE-707F-833B-A10CFDE3AFCE}"/>
          </ac:picMkLst>
        </pc:picChg>
        <pc:picChg chg="add mod">
          <ac:chgData name="XinXiong" userId="S::xin.xiong@stud.tu-darmstadt.de::69a35c63-8685-4019-a25c-85782bbef0ea" providerId="AD" clId="Web-{298B4458-7F37-02D5-00FE-D7CE07292C1B}" dt="2024-12-17T06:14:10.121" v="1023" actId="1076"/>
          <ac:picMkLst>
            <pc:docMk/>
            <pc:sldMk cId="749518162" sldId="540"/>
            <ac:picMk id="26" creationId="{DC1FACE0-766C-6147-D537-B21ADC986BEA}"/>
          </ac:picMkLst>
        </pc:picChg>
        <pc:picChg chg="add mod">
          <ac:chgData name="XinXiong" userId="S::xin.xiong@stud.tu-darmstadt.de::69a35c63-8685-4019-a25c-85782bbef0ea" providerId="AD" clId="Web-{298B4458-7F37-02D5-00FE-D7CE07292C1B}" dt="2024-12-17T06:14:25.340" v="1027" actId="14100"/>
          <ac:picMkLst>
            <pc:docMk/>
            <pc:sldMk cId="749518162" sldId="540"/>
            <ac:picMk id="27" creationId="{89AE186D-277F-4BFD-6A98-AC01BC71A0E8}"/>
          </ac:picMkLst>
        </pc:picChg>
        <pc:picChg chg="del">
          <ac:chgData name="XinXiong" userId="S::xin.xiong@stud.tu-darmstadt.de::69a35c63-8685-4019-a25c-85782bbef0ea" providerId="AD" clId="Web-{298B4458-7F37-02D5-00FE-D7CE07292C1B}" dt="2024-12-17T05:59:11.276" v="853"/>
          <ac:picMkLst>
            <pc:docMk/>
            <pc:sldMk cId="749518162" sldId="540"/>
            <ac:picMk id="29" creationId="{E77F93EB-12C2-CFA8-FC69-CF932D67F24B}"/>
          </ac:picMkLst>
        </pc:picChg>
        <pc:picChg chg="del">
          <ac:chgData name="XinXiong" userId="S::xin.xiong@stud.tu-darmstadt.de::69a35c63-8685-4019-a25c-85782bbef0ea" providerId="AD" clId="Web-{298B4458-7F37-02D5-00FE-D7CE07292C1B}" dt="2024-12-17T05:59:11.276" v="852"/>
          <ac:picMkLst>
            <pc:docMk/>
            <pc:sldMk cId="749518162" sldId="540"/>
            <ac:picMk id="30" creationId="{7713A15B-8B5A-AAC7-0B9B-CA197250392F}"/>
          </ac:picMkLst>
        </pc:picChg>
      </pc:sldChg>
      <pc:sldChg chg="delSp modSp add del replId">
        <pc:chgData name="XinXiong" userId="S::xin.xiong@stud.tu-darmstadt.de::69a35c63-8685-4019-a25c-85782bbef0ea" providerId="AD" clId="Web-{298B4458-7F37-02D5-00FE-D7CE07292C1B}" dt="2024-12-17T06:00:17.762" v="885"/>
        <pc:sldMkLst>
          <pc:docMk/>
          <pc:sldMk cId="2583054324" sldId="541"/>
        </pc:sldMkLst>
        <pc:picChg chg="del">
          <ac:chgData name="XinXiong" userId="S::xin.xiong@stud.tu-darmstadt.de::69a35c63-8685-4019-a25c-85782bbef0ea" providerId="AD" clId="Web-{298B4458-7F37-02D5-00FE-D7CE07292C1B}" dt="2024-12-17T05:59:55.277" v="875"/>
          <ac:picMkLst>
            <pc:docMk/>
            <pc:sldMk cId="2583054324" sldId="541"/>
            <ac:picMk id="4" creationId="{0FE66E6C-F9E7-DC9B-FDB6-45F0E5F64E88}"/>
          </ac:picMkLst>
        </pc:picChg>
        <pc:picChg chg="mod">
          <ac:chgData name="XinXiong" userId="S::xin.xiong@stud.tu-darmstadt.de::69a35c63-8685-4019-a25c-85782bbef0ea" providerId="AD" clId="Web-{298B4458-7F37-02D5-00FE-D7CE07292C1B}" dt="2024-12-17T06:00:03.011" v="878" actId="1076"/>
          <ac:picMkLst>
            <pc:docMk/>
            <pc:sldMk cId="2583054324" sldId="541"/>
            <ac:picMk id="5" creationId="{5EC79BA1-B934-B043-04BC-9E0EAC57493E}"/>
          </ac:picMkLst>
        </pc:picChg>
      </pc:sldChg>
      <pc:sldChg chg="addSp delSp modSp add replId">
        <pc:chgData name="XinXiong" userId="S::xin.xiong@stud.tu-darmstadt.de::69a35c63-8685-4019-a25c-85782bbef0ea" providerId="AD" clId="Web-{298B4458-7F37-02D5-00FE-D7CE07292C1B}" dt="2024-12-17T06:02:24.748" v="900" actId="14100"/>
        <pc:sldMkLst>
          <pc:docMk/>
          <pc:sldMk cId="3989674909" sldId="541"/>
        </pc:sldMkLst>
        <pc:spChg chg="del">
          <ac:chgData name="XinXiong" userId="S::xin.xiong@stud.tu-darmstadt.de::69a35c63-8685-4019-a25c-85782bbef0ea" providerId="AD" clId="Web-{298B4458-7F37-02D5-00FE-D7CE07292C1B}" dt="2024-12-17T06:01:33.747" v="895"/>
          <ac:spMkLst>
            <pc:docMk/>
            <pc:sldMk cId="3989674909" sldId="541"/>
            <ac:spMk id="16" creationId="{9FFEFEA5-3A10-1C4D-55A1-D3030E03427F}"/>
          </ac:spMkLst>
        </pc:spChg>
        <pc:picChg chg="add mod">
          <ac:chgData name="XinXiong" userId="S::xin.xiong@stud.tu-darmstadt.de::69a35c63-8685-4019-a25c-85782bbef0ea" providerId="AD" clId="Web-{298B4458-7F37-02D5-00FE-D7CE07292C1B}" dt="2024-12-17T06:01:12.403" v="893"/>
          <ac:picMkLst>
            <pc:docMk/>
            <pc:sldMk cId="3989674909" sldId="541"/>
            <ac:picMk id="4" creationId="{A9B965B2-7C1E-85F1-8A67-2B0760E8CD8A}"/>
          </ac:picMkLst>
        </pc:picChg>
        <pc:picChg chg="add mod">
          <ac:chgData name="XinXiong" userId="S::xin.xiong@stud.tu-darmstadt.de::69a35c63-8685-4019-a25c-85782bbef0ea" providerId="AD" clId="Web-{298B4458-7F37-02D5-00FE-D7CE07292C1B}" dt="2024-12-17T06:02:24.748" v="900" actId="14100"/>
          <ac:picMkLst>
            <pc:docMk/>
            <pc:sldMk cId="3989674909" sldId="541"/>
            <ac:picMk id="5" creationId="{6F9DC5EA-6B4F-E896-F8D4-F0FDA775EAAD}"/>
          </ac:picMkLst>
        </pc:picChg>
        <pc:picChg chg="del">
          <ac:chgData name="XinXiong" userId="S::xin.xiong@stud.tu-darmstadt.de::69a35c63-8685-4019-a25c-85782bbef0ea" providerId="AD" clId="Web-{298B4458-7F37-02D5-00FE-D7CE07292C1B}" dt="2024-12-17T06:01:31.263" v="894"/>
          <ac:picMkLst>
            <pc:docMk/>
            <pc:sldMk cId="3989674909" sldId="541"/>
            <ac:picMk id="18" creationId="{A4CD6F05-F52A-8BE4-01B5-F7B64B9B38DF}"/>
          </ac:picMkLst>
        </pc:picChg>
        <pc:picChg chg="del">
          <ac:chgData name="XinXiong" userId="S::xin.xiong@stud.tu-darmstadt.de::69a35c63-8685-4019-a25c-85782bbef0ea" providerId="AD" clId="Web-{298B4458-7F37-02D5-00FE-D7CE07292C1B}" dt="2024-12-17T06:02:15.639" v="896"/>
          <ac:picMkLst>
            <pc:docMk/>
            <pc:sldMk cId="3989674909" sldId="541"/>
            <ac:picMk id="29" creationId="{E77F93EB-12C2-CFA8-FC69-CF932D67F24B}"/>
          </ac:picMkLst>
        </pc:picChg>
        <pc:picChg chg="del">
          <ac:chgData name="XinXiong" userId="S::xin.xiong@stud.tu-darmstadt.de::69a35c63-8685-4019-a25c-85782bbef0ea" providerId="AD" clId="Web-{298B4458-7F37-02D5-00FE-D7CE07292C1B}" dt="2024-12-17T06:01:04.528" v="888"/>
          <ac:picMkLst>
            <pc:docMk/>
            <pc:sldMk cId="3989674909" sldId="541"/>
            <ac:picMk id="30" creationId="{7713A15B-8B5A-AAC7-0B9B-CA197250392F}"/>
          </ac:picMkLst>
        </pc:picChg>
      </pc:sldChg>
      <pc:sldChg chg="addSp delSp modSp add replId modNotes">
        <pc:chgData name="XinXiong" userId="S::xin.xiong@stud.tu-darmstadt.de::69a35c63-8685-4019-a25c-85782bbef0ea" providerId="AD" clId="Web-{298B4458-7F37-02D5-00FE-D7CE07292C1B}" dt="2024-12-17T06:12:33.869" v="1002"/>
        <pc:sldMkLst>
          <pc:docMk/>
          <pc:sldMk cId="1444831126" sldId="542"/>
        </pc:sldMkLst>
        <pc:spChg chg="mod">
          <ac:chgData name="XinXiong" userId="S::xin.xiong@stud.tu-darmstadt.de::69a35c63-8685-4019-a25c-85782bbef0ea" providerId="AD" clId="Web-{298B4458-7F37-02D5-00FE-D7CE07292C1B}" dt="2024-12-17T06:08:18.270" v="961" actId="20577"/>
          <ac:spMkLst>
            <pc:docMk/>
            <pc:sldMk cId="1444831126" sldId="542"/>
            <ac:spMk id="2" creationId="{00000000-0000-0000-0000-000000000000}"/>
          </ac:spMkLst>
        </pc:spChg>
        <pc:spChg chg="add mod">
          <ac:chgData name="XinXiong" userId="S::xin.xiong@stud.tu-darmstadt.de::69a35c63-8685-4019-a25c-85782bbef0ea" providerId="AD" clId="Web-{298B4458-7F37-02D5-00FE-D7CE07292C1B}" dt="2024-12-17T06:09:55.491" v="980" actId="1076"/>
          <ac:spMkLst>
            <pc:docMk/>
            <pc:sldMk cId="1444831126" sldId="542"/>
            <ac:spMk id="12" creationId="{ACBEFE80-4549-E249-8AAC-C3634C682909}"/>
          </ac:spMkLst>
        </pc:spChg>
        <pc:spChg chg="del">
          <ac:chgData name="XinXiong" userId="S::xin.xiong@stud.tu-darmstadt.de::69a35c63-8685-4019-a25c-85782bbef0ea" providerId="AD" clId="Web-{298B4458-7F37-02D5-00FE-D7CE07292C1B}" dt="2024-12-17T06:07:54.957" v="956"/>
          <ac:spMkLst>
            <pc:docMk/>
            <pc:sldMk cId="1444831126" sldId="542"/>
            <ac:spMk id="13" creationId="{E49E91B2-E078-E3F7-5E63-F611E9BF850A}"/>
          </ac:spMkLst>
        </pc:spChg>
        <pc:spChg chg="del">
          <ac:chgData name="XinXiong" userId="S::xin.xiong@stud.tu-darmstadt.de::69a35c63-8685-4019-a25c-85782bbef0ea" providerId="AD" clId="Web-{298B4458-7F37-02D5-00FE-D7CE07292C1B}" dt="2024-12-17T06:07:53.239" v="955"/>
          <ac:spMkLst>
            <pc:docMk/>
            <pc:sldMk cId="1444831126" sldId="542"/>
            <ac:spMk id="21" creationId="{3CB6289A-EE02-858A-AB38-041F754D5BE7}"/>
          </ac:spMkLst>
        </pc:spChg>
        <pc:picChg chg="del">
          <ac:chgData name="XinXiong" userId="S::xin.xiong@stud.tu-darmstadt.de::69a35c63-8685-4019-a25c-85782bbef0ea" providerId="AD" clId="Web-{298B4458-7F37-02D5-00FE-D7CE07292C1B}" dt="2024-12-17T06:07:47.379" v="950"/>
          <ac:picMkLst>
            <pc:docMk/>
            <pc:sldMk cId="1444831126" sldId="542"/>
            <ac:picMk id="4" creationId="{0FE66E6C-F9E7-DC9B-FDB6-45F0E5F64E88}"/>
          </ac:picMkLst>
        </pc:picChg>
        <pc:picChg chg="del">
          <ac:chgData name="XinXiong" userId="S::xin.xiong@stud.tu-darmstadt.de::69a35c63-8685-4019-a25c-85782bbef0ea" providerId="AD" clId="Web-{298B4458-7F37-02D5-00FE-D7CE07292C1B}" dt="2024-12-17T06:07:46.848" v="949"/>
          <ac:picMkLst>
            <pc:docMk/>
            <pc:sldMk cId="1444831126" sldId="542"/>
            <ac:picMk id="5" creationId="{5EC79BA1-B934-B043-04BC-9E0EAC57493E}"/>
          </ac:picMkLst>
        </pc:picChg>
        <pc:picChg chg="add mod">
          <ac:chgData name="XinXiong" userId="S::xin.xiong@stud.tu-darmstadt.de::69a35c63-8685-4019-a25c-85782bbef0ea" providerId="AD" clId="Web-{298B4458-7F37-02D5-00FE-D7CE07292C1B}" dt="2024-12-17T06:09:55.522" v="981" actId="1076"/>
          <ac:picMkLst>
            <pc:docMk/>
            <pc:sldMk cId="1444831126" sldId="542"/>
            <ac:picMk id="8" creationId="{DDFC43BB-BDEE-0E25-D0A6-5343F6C1CC07}"/>
          </ac:picMkLst>
        </pc:picChg>
        <pc:picChg chg="add mod">
          <ac:chgData name="XinXiong" userId="S::xin.xiong@stud.tu-darmstadt.de::69a35c63-8685-4019-a25c-85782bbef0ea" providerId="AD" clId="Web-{298B4458-7F37-02D5-00FE-D7CE07292C1B}" dt="2024-12-17T06:09:55.460" v="979" actId="1076"/>
          <ac:picMkLst>
            <pc:docMk/>
            <pc:sldMk cId="1444831126" sldId="542"/>
            <ac:picMk id="9" creationId="{515BCA1D-5187-0741-7C36-DFD325EEA16E}"/>
          </ac:picMkLst>
        </pc:picChg>
        <pc:picChg chg="del">
          <ac:chgData name="XinXiong" userId="S::xin.xiong@stud.tu-darmstadt.de::69a35c63-8685-4019-a25c-85782bbef0ea" providerId="AD" clId="Web-{298B4458-7F37-02D5-00FE-D7CE07292C1B}" dt="2024-12-17T06:07:47.989" v="951"/>
          <ac:picMkLst>
            <pc:docMk/>
            <pc:sldMk cId="1444831126" sldId="542"/>
            <ac:picMk id="10" creationId="{D1BFA7C5-6CC0-91E2-D91A-A1E19CDC76B6}"/>
          </ac:picMkLst>
        </pc:picChg>
        <pc:picChg chg="del">
          <ac:chgData name="XinXiong" userId="S::xin.xiong@stud.tu-darmstadt.de::69a35c63-8685-4019-a25c-85782bbef0ea" providerId="AD" clId="Web-{298B4458-7F37-02D5-00FE-D7CE07292C1B}" dt="2024-12-17T06:07:49.332" v="952"/>
          <ac:picMkLst>
            <pc:docMk/>
            <pc:sldMk cId="1444831126" sldId="542"/>
            <ac:picMk id="11" creationId="{CA6D9825-41B3-83A7-885C-4EDE56BB866B}"/>
          </ac:picMkLst>
        </pc:picChg>
        <pc:picChg chg="del">
          <ac:chgData name="XinXiong" userId="S::xin.xiong@stud.tu-darmstadt.de::69a35c63-8685-4019-a25c-85782bbef0ea" providerId="AD" clId="Web-{298B4458-7F37-02D5-00FE-D7CE07292C1B}" dt="2024-12-17T06:07:49.801" v="953"/>
          <ac:picMkLst>
            <pc:docMk/>
            <pc:sldMk cId="1444831126" sldId="542"/>
            <ac:picMk id="15" creationId="{95EEF7C3-2222-9F70-8282-DEB211230F55}"/>
          </ac:picMkLst>
        </pc:picChg>
        <pc:picChg chg="del">
          <ac:chgData name="XinXiong" userId="S::xin.xiong@stud.tu-darmstadt.de::69a35c63-8685-4019-a25c-85782bbef0ea" providerId="AD" clId="Web-{298B4458-7F37-02D5-00FE-D7CE07292C1B}" dt="2024-12-17T06:07:51.051" v="954"/>
          <ac:picMkLst>
            <pc:docMk/>
            <pc:sldMk cId="1444831126" sldId="542"/>
            <ac:picMk id="17" creationId="{F2661049-FC59-F47E-245A-03F618922136}"/>
          </ac:picMkLst>
        </pc:picChg>
      </pc:sldChg>
      <pc:sldChg chg="addSp delSp modSp add replId modNotes">
        <pc:chgData name="XinXiong" userId="S::xin.xiong@stud.tu-darmstadt.de::69a35c63-8685-4019-a25c-85782bbef0ea" providerId="AD" clId="Web-{298B4458-7F37-02D5-00FE-D7CE07292C1B}" dt="2024-12-17T06:12:26.353" v="1001"/>
        <pc:sldMkLst>
          <pc:docMk/>
          <pc:sldMk cId="3159732023" sldId="543"/>
        </pc:sldMkLst>
        <pc:spChg chg="add mod">
          <ac:chgData name="XinXiong" userId="S::xin.xiong@stud.tu-darmstadt.de::69a35c63-8685-4019-a25c-85782bbef0ea" providerId="AD" clId="Web-{298B4458-7F37-02D5-00FE-D7CE07292C1B}" dt="2024-12-17T06:12:12.540" v="998" actId="20577"/>
          <ac:spMkLst>
            <pc:docMk/>
            <pc:sldMk cId="3159732023" sldId="543"/>
            <ac:spMk id="10" creationId="{7DBA81FC-038C-EB6A-06A8-CE47D20009D3}"/>
          </ac:spMkLst>
        </pc:spChg>
        <pc:spChg chg="del">
          <ac:chgData name="XinXiong" userId="S::xin.xiong@stud.tu-darmstadt.de::69a35c63-8685-4019-a25c-85782bbef0ea" providerId="AD" clId="Web-{298B4458-7F37-02D5-00FE-D7CE07292C1B}" dt="2024-12-17T06:10:04.194" v="984"/>
          <ac:spMkLst>
            <pc:docMk/>
            <pc:sldMk cId="3159732023" sldId="543"/>
            <ac:spMk id="12" creationId="{ACBEFE80-4549-E249-8AAC-C3634C682909}"/>
          </ac:spMkLst>
        </pc:spChg>
        <pc:picChg chg="add mod">
          <ac:chgData name="XinXiong" userId="S::xin.xiong@stud.tu-darmstadt.de::69a35c63-8685-4019-a25c-85782bbef0ea" providerId="AD" clId="Web-{298B4458-7F37-02D5-00FE-D7CE07292C1B}" dt="2024-12-17T06:10:41.101" v="988" actId="1076"/>
          <ac:picMkLst>
            <pc:docMk/>
            <pc:sldMk cId="3159732023" sldId="543"/>
            <ac:picMk id="4" creationId="{DD7EEE9D-71C1-7F34-F6F5-6283C250B2E3}"/>
          </ac:picMkLst>
        </pc:picChg>
        <pc:picChg chg="del">
          <ac:chgData name="XinXiong" userId="S::xin.xiong@stud.tu-darmstadt.de::69a35c63-8685-4019-a25c-85782bbef0ea" providerId="AD" clId="Web-{298B4458-7F37-02D5-00FE-D7CE07292C1B}" dt="2024-12-17T06:10:03.507" v="983"/>
          <ac:picMkLst>
            <pc:docMk/>
            <pc:sldMk cId="3159732023" sldId="543"/>
            <ac:picMk id="8" creationId="{DDFC43BB-BDEE-0E25-D0A6-5343F6C1CC07}"/>
          </ac:picMkLst>
        </pc:picChg>
        <pc:picChg chg="del">
          <ac:chgData name="XinXiong" userId="S::xin.xiong@stud.tu-darmstadt.de::69a35c63-8685-4019-a25c-85782bbef0ea" providerId="AD" clId="Web-{298B4458-7F37-02D5-00FE-D7CE07292C1B}" dt="2024-12-17T06:10:04.241" v="985"/>
          <ac:picMkLst>
            <pc:docMk/>
            <pc:sldMk cId="3159732023" sldId="543"/>
            <ac:picMk id="9" creationId="{515BCA1D-5187-0741-7C36-DFD325EEA16E}"/>
          </ac:picMkLst>
        </pc:picChg>
      </pc:sldChg>
      <pc:sldChg chg="addSp delSp modSp add replId">
        <pc:chgData name="XinXiong" userId="S::xin.xiong@stud.tu-darmstadt.de::69a35c63-8685-4019-a25c-85782bbef0ea" providerId="AD" clId="Web-{298B4458-7F37-02D5-00FE-D7CE07292C1B}" dt="2024-12-17T06:15:20.700" v="1040" actId="1076"/>
        <pc:sldMkLst>
          <pc:docMk/>
          <pc:sldMk cId="1640051912" sldId="544"/>
        </pc:sldMkLst>
        <pc:spChg chg="mod">
          <ac:chgData name="XinXiong" userId="S::xin.xiong@stud.tu-darmstadt.de::69a35c63-8685-4019-a25c-85782bbef0ea" providerId="AD" clId="Web-{298B4458-7F37-02D5-00FE-D7CE07292C1B}" dt="2024-12-17T06:15:02.481" v="1032" actId="20577"/>
          <ac:spMkLst>
            <pc:docMk/>
            <pc:sldMk cId="1640051912" sldId="544"/>
            <ac:spMk id="10" creationId="{7DBA81FC-038C-EB6A-06A8-CE47D20009D3}"/>
          </ac:spMkLst>
        </pc:spChg>
        <pc:picChg chg="del">
          <ac:chgData name="XinXiong" userId="S::xin.xiong@stud.tu-darmstadt.de::69a35c63-8685-4019-a25c-85782bbef0ea" providerId="AD" clId="Web-{298B4458-7F37-02D5-00FE-D7CE07292C1B}" dt="2024-12-17T06:15:16.622" v="1037"/>
          <ac:picMkLst>
            <pc:docMk/>
            <pc:sldMk cId="1640051912" sldId="544"/>
            <ac:picMk id="4" creationId="{DD7EEE9D-71C1-7F34-F6F5-6283C250B2E3}"/>
          </ac:picMkLst>
        </pc:picChg>
        <pc:picChg chg="add mod">
          <ac:chgData name="XinXiong" userId="S::xin.xiong@stud.tu-darmstadt.de::69a35c63-8685-4019-a25c-85782bbef0ea" providerId="AD" clId="Web-{298B4458-7F37-02D5-00FE-D7CE07292C1B}" dt="2024-12-17T06:15:20.700" v="1040" actId="1076"/>
          <ac:picMkLst>
            <pc:docMk/>
            <pc:sldMk cId="1640051912" sldId="544"/>
            <ac:picMk id="5" creationId="{F0490431-FD55-6336-55A6-A202146DB094}"/>
          </ac:picMkLst>
        </pc:picChg>
      </pc:sldChg>
      <pc:sldChg chg="addSp delSp modSp add replId">
        <pc:chgData name="XinXiong" userId="S::xin.xiong@stud.tu-darmstadt.de::69a35c63-8685-4019-a25c-85782bbef0ea" providerId="AD" clId="Web-{298B4458-7F37-02D5-00FE-D7CE07292C1B}" dt="2024-12-17T06:15:46.435" v="1046" actId="14100"/>
        <pc:sldMkLst>
          <pc:docMk/>
          <pc:sldMk cId="4011861775" sldId="545"/>
        </pc:sldMkLst>
        <pc:spChg chg="mod">
          <ac:chgData name="XinXiong" userId="S::xin.xiong@stud.tu-darmstadt.de::69a35c63-8685-4019-a25c-85782bbef0ea" providerId="AD" clId="Web-{298B4458-7F37-02D5-00FE-D7CE07292C1B}" dt="2024-12-17T06:15:06.450" v="1035" actId="20577"/>
          <ac:spMkLst>
            <pc:docMk/>
            <pc:sldMk cId="4011861775" sldId="545"/>
            <ac:spMk id="10" creationId="{7DBA81FC-038C-EB6A-06A8-CE47D20009D3}"/>
          </ac:spMkLst>
        </pc:spChg>
        <pc:picChg chg="del">
          <ac:chgData name="XinXiong" userId="S::xin.xiong@stud.tu-darmstadt.de::69a35c63-8685-4019-a25c-85782bbef0ea" providerId="AD" clId="Web-{298B4458-7F37-02D5-00FE-D7CE07292C1B}" dt="2024-12-17T06:15:33.122" v="1041"/>
          <ac:picMkLst>
            <pc:docMk/>
            <pc:sldMk cId="4011861775" sldId="545"/>
            <ac:picMk id="4" creationId="{DD7EEE9D-71C1-7F34-F6F5-6283C250B2E3}"/>
          </ac:picMkLst>
        </pc:picChg>
        <pc:picChg chg="add mod">
          <ac:chgData name="XinXiong" userId="S::xin.xiong@stud.tu-darmstadt.de::69a35c63-8685-4019-a25c-85782bbef0ea" providerId="AD" clId="Web-{298B4458-7F37-02D5-00FE-D7CE07292C1B}" dt="2024-12-17T06:15:46.435" v="1046" actId="14100"/>
          <ac:picMkLst>
            <pc:docMk/>
            <pc:sldMk cId="4011861775" sldId="545"/>
            <ac:picMk id="5" creationId="{76B5FF41-063A-1023-0B99-162732E98EC5}"/>
          </ac:picMkLst>
        </pc:picChg>
      </pc:sldChg>
      <pc:sldChg chg="addSp delSp modSp add replId">
        <pc:chgData name="XinXiong" userId="S::xin.xiong@stud.tu-darmstadt.de::69a35c63-8685-4019-a25c-85782bbef0ea" providerId="AD" clId="Web-{298B4458-7F37-02D5-00FE-D7CE07292C1B}" dt="2024-12-17T06:16:07.591" v="1050" actId="1076"/>
        <pc:sldMkLst>
          <pc:docMk/>
          <pc:sldMk cId="1751356385" sldId="546"/>
        </pc:sldMkLst>
        <pc:spChg chg="mod">
          <ac:chgData name="XinXiong" userId="S::xin.xiong@stud.tu-darmstadt.de::69a35c63-8685-4019-a25c-85782bbef0ea" providerId="AD" clId="Web-{298B4458-7F37-02D5-00FE-D7CE07292C1B}" dt="2024-12-17T06:15:10.840" v="1036" actId="20577"/>
          <ac:spMkLst>
            <pc:docMk/>
            <pc:sldMk cId="1751356385" sldId="546"/>
            <ac:spMk id="10" creationId="{7DBA81FC-038C-EB6A-06A8-CE47D20009D3}"/>
          </ac:spMkLst>
        </pc:spChg>
        <pc:picChg chg="del">
          <ac:chgData name="XinXiong" userId="S::xin.xiong@stud.tu-darmstadt.de::69a35c63-8685-4019-a25c-85782bbef0ea" providerId="AD" clId="Web-{298B4458-7F37-02D5-00FE-D7CE07292C1B}" dt="2024-12-17T06:15:58.857" v="1047"/>
          <ac:picMkLst>
            <pc:docMk/>
            <pc:sldMk cId="1751356385" sldId="546"/>
            <ac:picMk id="4" creationId="{DD7EEE9D-71C1-7F34-F6F5-6283C250B2E3}"/>
          </ac:picMkLst>
        </pc:picChg>
        <pc:picChg chg="add mod">
          <ac:chgData name="XinXiong" userId="S::xin.xiong@stud.tu-darmstadt.de::69a35c63-8685-4019-a25c-85782bbef0ea" providerId="AD" clId="Web-{298B4458-7F37-02D5-00FE-D7CE07292C1B}" dt="2024-12-17T06:16:07.591" v="1050" actId="1076"/>
          <ac:picMkLst>
            <pc:docMk/>
            <pc:sldMk cId="1751356385" sldId="546"/>
            <ac:picMk id="5" creationId="{7D6D615E-C0EF-4962-AD48-EAA7424E4381}"/>
          </ac:picMkLst>
        </pc:picChg>
      </pc:sldChg>
    </pc:docChg>
  </pc:docChgLst>
  <pc:docChgLst>
    <pc:chgData name="LuoHuasen" userId="S::huasen.luo@stud.tu-darmstadt.de::c7ff27ca-4f9c-44a0-a5ec-ae5ad92539cb" providerId="AD" clId="Web-{A3A0D0FD-D59E-7EB3-DB03-92C021CD4548}"/>
    <pc:docChg chg="addSld delSld modSld">
      <pc:chgData name="LuoHuasen" userId="S::huasen.luo@stud.tu-darmstadt.de::c7ff27ca-4f9c-44a0-a5ec-ae5ad92539cb" providerId="AD" clId="Web-{A3A0D0FD-D59E-7EB3-DB03-92C021CD4548}" dt="2024-12-16T15:51:01.044" v="19"/>
      <pc:docMkLst>
        <pc:docMk/>
      </pc:docMkLst>
      <pc:sldChg chg="addSp delSp modSp del">
        <pc:chgData name="LuoHuasen" userId="S::huasen.luo@stud.tu-darmstadt.de::c7ff27ca-4f9c-44a0-a5ec-ae5ad92539cb" providerId="AD" clId="Web-{A3A0D0FD-D59E-7EB3-DB03-92C021CD4548}" dt="2024-12-16T15:50:59.373" v="18"/>
        <pc:sldMkLst>
          <pc:docMk/>
          <pc:sldMk cId="3332791651" sldId="530"/>
        </pc:sldMkLst>
        <pc:spChg chg="add del mod">
          <ac:chgData name="LuoHuasen" userId="S::huasen.luo@stud.tu-darmstadt.de::c7ff27ca-4f9c-44a0-a5ec-ae5ad92539cb" providerId="AD" clId="Web-{A3A0D0FD-D59E-7EB3-DB03-92C021CD4548}" dt="2024-12-16T15:48:53.537" v="13"/>
          <ac:spMkLst>
            <pc:docMk/>
            <pc:sldMk cId="3332791651" sldId="530"/>
            <ac:spMk id="5" creationId="{65B21966-C5E7-9D4B-EF5B-00623D5C0ED5}"/>
          </ac:spMkLst>
        </pc:spChg>
        <pc:spChg chg="ord">
          <ac:chgData name="LuoHuasen" userId="S::huasen.luo@stud.tu-darmstadt.de::c7ff27ca-4f9c-44a0-a5ec-ae5ad92539cb" providerId="AD" clId="Web-{A3A0D0FD-D59E-7EB3-DB03-92C021CD4548}" dt="2024-12-16T15:17:58.519" v="8"/>
          <ac:spMkLst>
            <pc:docMk/>
            <pc:sldMk cId="3332791651" sldId="530"/>
            <ac:spMk id="7" creationId="{47908C58-486D-FA37-4623-4EC4C09E1A86}"/>
          </ac:spMkLst>
        </pc:spChg>
        <pc:spChg chg="ord">
          <ac:chgData name="LuoHuasen" userId="S::huasen.luo@stud.tu-darmstadt.de::c7ff27ca-4f9c-44a0-a5ec-ae5ad92539cb" providerId="AD" clId="Web-{A3A0D0FD-D59E-7EB3-DB03-92C021CD4548}" dt="2024-12-16T15:18:06.816" v="9"/>
          <ac:spMkLst>
            <pc:docMk/>
            <pc:sldMk cId="3332791651" sldId="530"/>
            <ac:spMk id="11" creationId="{C1CCCBCC-10E9-529E-A465-69A4447FFEDB}"/>
          </ac:spMkLst>
        </pc:spChg>
        <pc:picChg chg="add mod ord modCrop">
          <ac:chgData name="LuoHuasen" userId="S::huasen.luo@stud.tu-darmstadt.de::c7ff27ca-4f9c-44a0-a5ec-ae5ad92539cb" providerId="AD" clId="Web-{A3A0D0FD-D59E-7EB3-DB03-92C021CD4548}" dt="2024-12-16T15:17:55.316" v="7"/>
          <ac:picMkLst>
            <pc:docMk/>
            <pc:sldMk cId="3332791651" sldId="530"/>
            <ac:picMk id="4" creationId="{189C6D7E-74F4-EFE5-CD64-E1F05D1E6778}"/>
          </ac:picMkLst>
        </pc:picChg>
      </pc:sldChg>
      <pc:sldChg chg="del">
        <pc:chgData name="LuoHuasen" userId="S::huasen.luo@stud.tu-darmstadt.de::c7ff27ca-4f9c-44a0-a5ec-ae5ad92539cb" providerId="AD" clId="Web-{A3A0D0FD-D59E-7EB3-DB03-92C021CD4548}" dt="2024-12-16T15:51:01.044" v="19"/>
        <pc:sldMkLst>
          <pc:docMk/>
          <pc:sldMk cId="3542107240" sldId="531"/>
        </pc:sldMkLst>
      </pc:sldChg>
      <pc:sldChg chg="add del">
        <pc:chgData name="LuoHuasen" userId="S::huasen.luo@stud.tu-darmstadt.de::c7ff27ca-4f9c-44a0-a5ec-ae5ad92539cb" providerId="AD" clId="Web-{A3A0D0FD-D59E-7EB3-DB03-92C021CD4548}" dt="2024-12-16T15:50:23.964" v="15"/>
        <pc:sldMkLst>
          <pc:docMk/>
          <pc:sldMk cId="182635447" sldId="532"/>
        </pc:sldMkLst>
      </pc:sldChg>
      <pc:sldChg chg="add">
        <pc:chgData name="LuoHuasen" userId="S::huasen.luo@stud.tu-darmstadt.de::c7ff27ca-4f9c-44a0-a5ec-ae5ad92539cb" providerId="AD" clId="Web-{A3A0D0FD-D59E-7EB3-DB03-92C021CD4548}" dt="2024-12-16T15:50:56.857" v="16"/>
        <pc:sldMkLst>
          <pc:docMk/>
          <pc:sldMk cId="661822086" sldId="532"/>
        </pc:sldMkLst>
      </pc:sldChg>
      <pc:sldChg chg="add">
        <pc:chgData name="LuoHuasen" userId="S::huasen.luo@stud.tu-darmstadt.de::c7ff27ca-4f9c-44a0-a5ec-ae5ad92539cb" providerId="AD" clId="Web-{A3A0D0FD-D59E-7EB3-DB03-92C021CD4548}" dt="2024-12-16T15:50:56.888" v="17"/>
        <pc:sldMkLst>
          <pc:docMk/>
          <pc:sldMk cId="509255531" sldId="533"/>
        </pc:sldMkLst>
      </pc:sldChg>
    </pc:docChg>
  </pc:docChgLst>
  <pc:docChgLst>
    <pc:chgData name="LuoHuasen" userId="S::huasen.luo@stud.tu-darmstadt.de::c7ff27ca-4f9c-44a0-a5ec-ae5ad92539cb" providerId="AD" clId="Web-{C60E0A3A-37ED-91F9-B01C-4F67EBAECF6B}"/>
    <pc:docChg chg="addSld delSld sldOrd">
      <pc:chgData name="LuoHuasen" userId="S::huasen.luo@stud.tu-darmstadt.de::c7ff27ca-4f9c-44a0-a5ec-ae5ad92539cb" providerId="AD" clId="Web-{C60E0A3A-37ED-91F9-B01C-4F67EBAECF6B}" dt="2024-12-16T22:57:03.452" v="6"/>
      <pc:docMkLst>
        <pc:docMk/>
      </pc:docMkLst>
      <pc:sldChg chg="ord">
        <pc:chgData name="LuoHuasen" userId="S::huasen.luo@stud.tu-darmstadt.de::c7ff27ca-4f9c-44a0-a5ec-ae5ad92539cb" providerId="AD" clId="Web-{C60E0A3A-37ED-91F9-B01C-4F67EBAECF6B}" dt="2024-12-16T18:22:39.397" v="0"/>
        <pc:sldMkLst>
          <pc:docMk/>
          <pc:sldMk cId="2908711188" sldId="526"/>
        </pc:sldMkLst>
      </pc:sldChg>
      <pc:sldChg chg="add del">
        <pc:chgData name="LuoHuasen" userId="S::huasen.luo@stud.tu-darmstadt.de::c7ff27ca-4f9c-44a0-a5ec-ae5ad92539cb" providerId="AD" clId="Web-{C60E0A3A-37ED-91F9-B01C-4F67EBAECF6B}" dt="2024-12-16T22:57:03.389" v="5"/>
        <pc:sldMkLst>
          <pc:docMk/>
          <pc:sldMk cId="650400763" sldId="535"/>
        </pc:sldMkLst>
      </pc:sldChg>
      <pc:sldChg chg="add del">
        <pc:chgData name="LuoHuasen" userId="S::huasen.luo@stud.tu-darmstadt.de::c7ff27ca-4f9c-44a0-a5ec-ae5ad92539cb" providerId="AD" clId="Web-{C60E0A3A-37ED-91F9-B01C-4F67EBAECF6B}" dt="2024-12-16T22:57:03.452" v="6"/>
        <pc:sldMkLst>
          <pc:docMk/>
          <pc:sldMk cId="4269009199" sldId="536"/>
        </pc:sldMkLst>
      </pc:sldChg>
    </pc:docChg>
  </pc:docChgLst>
</pc:chgInfo>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t>16. Dezember 2024</a:t>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0"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t>16. Dezember 2024</a:t>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2"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Bef>
                <a:spcPts val="400"/>
              </a:spcBef>
              <a:spcAft>
                <a:spcPts val="200"/>
              </a:spcAft>
            </a:pPr>
            <a:r>
              <a:rPr lang="en-US" altLang="zh-CN" sz="1100" dirty="0"/>
              <a:t>To determine whether the test cases involve interpolation or extrapolation: </a:t>
            </a:r>
            <a:endParaRPr lang="zh-CN" sz="1100" dirty="0"/>
          </a:p>
          <a:p>
            <a:pPr marL="457200" indent="-457200" algn="just">
              <a:spcBef>
                <a:spcPts val="400"/>
              </a:spcBef>
              <a:spcAft>
                <a:spcPts val="200"/>
              </a:spcAft>
              <a:buAutoNum type="arabicPeriod"/>
            </a:pPr>
            <a:r>
              <a:rPr lang="en-US" altLang="zh-CN" sz="1100" dirty="0"/>
              <a:t>Compare the ranges of </a:t>
            </a:r>
            <a:r>
              <a:rPr lang="zh-CN" sz="1100"/>
              <a:t>𝐹</a:t>
            </a:r>
            <a:r>
              <a:rPr lang="en-US" altLang="zh-CN" sz="1100" dirty="0"/>
              <a:t>, </a:t>
            </a:r>
            <a:r>
              <a:rPr lang="zh-CN" sz="1100"/>
              <a:t>𝑃</a:t>
            </a:r>
            <a:r>
              <a:rPr lang="en-US" altLang="zh-CN" sz="1100" dirty="0"/>
              <a:t>, and </a:t>
            </a:r>
            <a:r>
              <a:rPr lang="zh-CN" sz="1100"/>
              <a:t>𝑊</a:t>
            </a:r>
            <a:r>
              <a:rPr lang="en-US" altLang="zh-CN" sz="1100" dirty="0"/>
              <a:t> in the calibration and test datasets using the output of the </a:t>
            </a:r>
            <a:r>
              <a:rPr lang="en-US" altLang="zh-CN" sz="1100" dirty="0" err="1"/>
              <a:t>compare_ranges</a:t>
            </a:r>
            <a:endParaRPr lang="en-US" altLang="zh-CN" sz="1100" dirty="0"/>
          </a:p>
          <a:p>
            <a:pPr marL="457200" indent="-457200" algn="just">
              <a:spcBef>
                <a:spcPts val="400"/>
              </a:spcBef>
              <a:spcAft>
                <a:spcPts val="200"/>
              </a:spcAft>
              <a:buAutoNum type="arabicPeriod"/>
            </a:pPr>
            <a:r>
              <a:rPr lang="en-US" altLang="zh-CN" sz="1100" dirty="0"/>
              <a:t>Interpolation occurs if the test dataset values lie within the ranges of the calibration dataset.</a:t>
            </a:r>
          </a:p>
          <a:p>
            <a:pPr marL="457200" indent="-457200" algn="just">
              <a:spcBef>
                <a:spcPts val="400"/>
              </a:spcBef>
              <a:spcAft>
                <a:spcPts val="200"/>
              </a:spcAft>
              <a:buAutoNum type="arabicPeriod"/>
            </a:pPr>
            <a:r>
              <a:rPr lang="en-US" altLang="zh-CN" sz="1100" dirty="0"/>
              <a:t>Extrapolation occurs if the test dataset values lie outside the ranges of the calibration dataset.</a:t>
            </a:r>
          </a:p>
          <a:p>
            <a:pPr marL="285750" indent="-285750" algn="just">
              <a:spcBef>
                <a:spcPts val="400"/>
              </a:spcBef>
              <a:spcAft>
                <a:spcPts val="200"/>
              </a:spcAft>
              <a:buFont typeface="Arial"/>
              <a:buChar char="•"/>
            </a:pPr>
            <a:r>
              <a:rPr lang="en-US"/>
              <a:t>Based on the code logic:</a:t>
            </a:r>
            <a:endParaRPr lang="zh-CN" altLang="en-US"/>
          </a:p>
          <a:p>
            <a:pPr marL="342900" indent="-342900" algn="just">
              <a:spcBef>
                <a:spcPts val="400"/>
              </a:spcBef>
              <a:spcAft>
                <a:spcPts val="200"/>
              </a:spcAft>
              <a:buFont typeface="Arial,Sans-Serif"/>
              <a:buChar char="•"/>
            </a:pPr>
            <a:r>
              <a:rPr lang="en-US" sz="1100" dirty="0"/>
              <a:t>If the printed ranges from </a:t>
            </a:r>
            <a:r>
              <a:rPr lang="en-US" sz="1100" dirty="0" err="1"/>
              <a:t>compare_ranges</a:t>
            </a:r>
            <a:r>
              <a:rPr lang="en-US" sz="1100" dirty="0"/>
              <a:t>() show that </a:t>
            </a:r>
            <a:r>
              <a:rPr lang="zh-CN" altLang="en-US" sz="1100"/>
              <a:t>𝐹</a:t>
            </a:r>
            <a:r>
              <a:rPr lang="en-US" sz="1100" dirty="0"/>
              <a:t>F, </a:t>
            </a:r>
            <a:r>
              <a:rPr lang="zh-CN" altLang="en-US" sz="1100"/>
              <a:t>𝑃</a:t>
            </a:r>
            <a:r>
              <a:rPr lang="en-US" sz="1100" dirty="0"/>
              <a:t>P, or </a:t>
            </a:r>
            <a:r>
              <a:rPr lang="zh-CN" altLang="en-US" sz="1100"/>
              <a:t>𝑊</a:t>
            </a:r>
            <a:r>
              <a:rPr lang="en-US" sz="1100" dirty="0"/>
              <a:t>W in the test dataset exceed the minimum or maximum values of the calibration dataset, then the test dataset involves extrapolation.</a:t>
            </a:r>
          </a:p>
          <a:p>
            <a:pPr marL="342900" indent="-342900" algn="just">
              <a:spcBef>
                <a:spcPts val="400"/>
              </a:spcBef>
              <a:spcAft>
                <a:spcPts val="200"/>
              </a:spcAft>
              <a:buFont typeface="Arial,Sans-Serif"/>
              <a:buChar char="•"/>
            </a:pPr>
            <a:r>
              <a:rPr lang="en-US" dirty="0"/>
              <a:t>If all test values fall within the calibration ranges, it is interpolation.</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8</a:t>
            </a:fld>
            <a:endParaRPr lang="de-DE"/>
          </a:p>
        </p:txBody>
      </p:sp>
    </p:spTree>
    <p:extLst>
      <p:ext uri="{BB962C8B-B14F-4D97-AF65-F5344CB8AC3E}">
        <p14:creationId xmlns:p14="http://schemas.microsoft.com/office/powerpoint/2010/main" val="225976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In the following, the model </a:t>
            </a:r>
            <a:r>
              <a:rPr lang="en-US" sz="1100" i="1" dirty="0"/>
              <a:t>𝑊 </a:t>
            </a:r>
            <a:r>
              <a:rPr lang="en-US" sz="1100" dirty="0"/>
              <a:t>F is calibrated using 8 observers, and all evaluations for the model are carried out with 1,024 random observers</a:t>
            </a:r>
            <a:endParaRPr lang="zh-CN" altLang="en-US" dirty="0"/>
          </a:p>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36</a:t>
            </a:fld>
            <a:endParaRPr lang="de-DE"/>
          </a:p>
        </p:txBody>
      </p:sp>
    </p:spTree>
    <p:extLst>
      <p:ext uri="{BB962C8B-B14F-4D97-AF65-F5344CB8AC3E}">
        <p14:creationId xmlns:p14="http://schemas.microsoft.com/office/powerpoint/2010/main" val="1868640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In the following, the model </a:t>
            </a:r>
            <a:r>
              <a:rPr lang="en-US" sz="1100" i="1" dirty="0"/>
              <a:t>𝑊 </a:t>
            </a:r>
            <a:r>
              <a:rPr lang="en-US" sz="1100" dirty="0"/>
              <a:t>F is calibrated using 8 observers, and all evaluations for the model are carried out with 1,024 random observers</a:t>
            </a:r>
            <a:endParaRPr lang="zh-CN" altLang="en-US" dirty="0"/>
          </a:p>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37</a:t>
            </a:fld>
            <a:endParaRPr lang="de-DE"/>
          </a:p>
        </p:txBody>
      </p:sp>
    </p:spTree>
    <p:extLst>
      <p:ext uri="{BB962C8B-B14F-4D97-AF65-F5344CB8AC3E}">
        <p14:creationId xmlns:p14="http://schemas.microsoft.com/office/powerpoint/2010/main" val="422956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US" altLang="zh-CN" dirty="0"/>
              <a:t>The input C = F"F of the model is a rotation invariant, so it satisfies the objectivity condition, </a:t>
            </a:r>
          </a:p>
          <a:p>
            <a:pPr marL="228600" indent="-228600">
              <a:buAutoNum type="arabicPeriod"/>
            </a:pPr>
            <a:r>
              <a:rPr lang="en-US" altLang="zh-CN" dirty="0"/>
              <a:t>Continuity and differentiability: The output of the neural network is a continuous and differentiable function of ℃, which is of great significance to numerical stability.</a:t>
            </a:r>
          </a:p>
          <a:p>
            <a:pPr marL="228600" indent="-228600">
              <a:buAutoNum type="arabicPeriod"/>
            </a:pPr>
            <a:r>
              <a:rPr lang="en-US" altLang="zh-CN" dirty="0"/>
              <a:t>Flexibility: The model can adapt to complex nonlinear stress-strain relationships </a:t>
            </a:r>
          </a:p>
          <a:p>
            <a:pPr marL="228600" indent="-228600">
              <a:buAutoNum type="arabicPeriod"/>
            </a:pPr>
            <a:r>
              <a:rPr lang="en-US" altLang="zh-CN" dirty="0"/>
              <a:t>Data consistency: Within the range of the calibration data set, the model can fit the mapping of C→&gt;P well.</a:t>
            </a:r>
          </a:p>
          <a:p>
            <a:pPr marL="228600" indent="-228600">
              <a:buAutoNum type="arabicPeriod"/>
            </a:pPr>
            <a:r>
              <a:rPr lang="en-US" altLang="zh-CN" dirty="0"/>
              <a:t>Numerical efficiency: Directly outputting P from C simplifies the calculation process and is suitable for large-scale real-time applications,</a:t>
            </a:r>
            <a:endParaRPr lang="zh-CN" altLang="en-US" dirty="0"/>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smtClean="0"/>
              <a:t>11</a:t>
            </a:fld>
            <a:endParaRPr lang="de-DE"/>
          </a:p>
        </p:txBody>
      </p:sp>
    </p:spTree>
    <p:extLst>
      <p:ext uri="{BB962C8B-B14F-4D97-AF65-F5344CB8AC3E}">
        <p14:creationId xmlns:p14="http://schemas.microsoft.com/office/powerpoint/2010/main" val="2268070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ts val="400"/>
              </a:spcBef>
              <a:spcAft>
                <a:spcPts val="200"/>
              </a:spcAft>
            </a:pPr>
            <a:r>
              <a:rPr lang="en-US" altLang="zh-CN" dirty="0"/>
              <a:t>1. Differences in the generalization of the models:</a:t>
            </a:r>
          </a:p>
          <a:p>
            <a:pPr algn="just">
              <a:spcBef>
                <a:spcPts val="400"/>
              </a:spcBef>
              <a:spcAft>
                <a:spcPts val="200"/>
              </a:spcAft>
            </a:pPr>
            <a:r>
              <a:rPr lang="en-US" altLang="zh-CN" sz="1100" dirty="0"/>
              <a:t>Physics-Augmented Model: Shows excellent generalization performance even with a smaller number of calibration paths. It achieves lower errors (MAE and MSE) across test datasets.</a:t>
            </a:r>
          </a:p>
          <a:p>
            <a:pPr algn="just">
              <a:spcBef>
                <a:spcPts val="400"/>
              </a:spcBef>
              <a:spcAft>
                <a:spcPts val="200"/>
              </a:spcAft>
            </a:pPr>
            <a:r>
              <a:rPr lang="en-US" altLang="zh-CN" sz="1100" dirty="0"/>
              <a:t>Naive Model: Generalization performance is poor, especially with fewer calibration paths. This is because the naive model lacks inductive biases and relies solely on data.</a:t>
            </a:r>
          </a:p>
          <a:p>
            <a:pPr algn="just">
              <a:lnSpc>
                <a:spcPct val="150000"/>
              </a:lnSpc>
              <a:spcBef>
                <a:spcPts val="400"/>
              </a:spcBef>
              <a:spcAft>
                <a:spcPts val="200"/>
              </a:spcAft>
            </a:pPr>
            <a:r>
              <a:rPr lang="en-US" altLang="zh-CN" sz="1100" dirty="0"/>
              <a:t>2. Difference in the required network size/calibration dataset size:</a:t>
            </a:r>
          </a:p>
          <a:p>
            <a:pPr algn="just">
              <a:spcBef>
                <a:spcPts val="400"/>
              </a:spcBef>
              <a:spcAft>
                <a:spcPts val="200"/>
              </a:spcAft>
            </a:pPr>
            <a:r>
              <a:rPr lang="en-US" altLang="zh-CN" sz="1100" dirty="0"/>
              <a:t>Physics-Augmented Model: Requires smaller network sizes due to its inherent physics-informed architecture; Needs fewer calibration paths to generalize effectively.</a:t>
            </a:r>
          </a:p>
          <a:p>
            <a:pPr algn="just">
              <a:spcBef>
                <a:spcPts val="400"/>
              </a:spcBef>
              <a:spcAft>
                <a:spcPts val="200"/>
              </a:spcAft>
            </a:pPr>
            <a:r>
              <a:rPr lang="en-US" altLang="zh-CN" dirty="0"/>
              <a:t>Naive Model: Requires larger network sizes to capture the complexity of the data; Needs a significantly larger calibration dataset to achieve similar performance as the physics-augmented model.</a:t>
            </a:r>
          </a:p>
          <a:p>
            <a:pPr algn="just">
              <a:lnSpc>
                <a:spcPct val="150000"/>
              </a:lnSpc>
              <a:spcBef>
                <a:spcPts val="400"/>
              </a:spcBef>
              <a:spcAft>
                <a:spcPts val="200"/>
              </a:spcAft>
            </a:pPr>
            <a:r>
              <a:rPr lang="en-US"/>
              <a:t>3. The smallest possible architecture for each model:</a:t>
            </a:r>
          </a:p>
          <a:p>
            <a:pPr algn="just">
              <a:spcBef>
                <a:spcPts val="400"/>
              </a:spcBef>
              <a:spcAft>
                <a:spcPts val="200"/>
              </a:spcAft>
            </a:pPr>
            <a:r>
              <a:rPr lang="en-US" sz="1100" dirty="0"/>
              <a:t>Physics-Augmented Model: Smallest architecture: 2 hidden layers, each with 32 neurons.</a:t>
            </a:r>
          </a:p>
          <a:p>
            <a:pPr algn="just">
              <a:spcBef>
                <a:spcPts val="400"/>
              </a:spcBef>
              <a:spcAft>
                <a:spcPts val="200"/>
              </a:spcAft>
            </a:pPr>
            <a:r>
              <a:rPr lang="en-US" sz="1100" dirty="0"/>
              <a:t>Naive Model: 2 hidden layers, each with 128 neurons.</a:t>
            </a:r>
          </a:p>
          <a:p>
            <a:pPr algn="just">
              <a:lnSpc>
                <a:spcPct val="150000"/>
              </a:lnSpc>
              <a:spcBef>
                <a:spcPts val="400"/>
              </a:spcBef>
              <a:spcAft>
                <a:spcPts val="200"/>
              </a:spcAft>
            </a:pPr>
            <a:r>
              <a:rPr lang="en-US" sz="1100" dirty="0"/>
              <a:t>4. The inductive bias of both NN models:</a:t>
            </a:r>
          </a:p>
          <a:p>
            <a:pPr algn="just">
              <a:spcBef>
                <a:spcPts val="400"/>
              </a:spcBef>
              <a:spcAft>
                <a:spcPts val="200"/>
              </a:spcAft>
            </a:pPr>
            <a:r>
              <a:rPr lang="en-US" sz="1100" dirty="0"/>
              <a:t>Physics-Augmented Model: Physics-informed.</a:t>
            </a:r>
          </a:p>
          <a:p>
            <a:pPr algn="just">
              <a:spcBef>
                <a:spcPts val="400"/>
              </a:spcBef>
              <a:spcAft>
                <a:spcPts val="200"/>
              </a:spcAft>
            </a:pPr>
            <a:r>
              <a:rPr lang="en-US" dirty="0"/>
              <a:t>Naive Model: Data-driven, no physical constraints.</a:t>
            </a: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27</a:t>
            </a:fld>
            <a:endParaRPr lang="de-DE"/>
          </a:p>
        </p:txBody>
      </p:sp>
    </p:spTree>
    <p:extLst>
      <p:ext uri="{BB962C8B-B14F-4D97-AF65-F5344CB8AC3E}">
        <p14:creationId xmlns:p14="http://schemas.microsoft.com/office/powerpoint/2010/main" val="1219804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Why is it not possible to use batch normalization for this model? </a:t>
            </a:r>
            <a:endParaRPr lang="zh-CN" sz="1100" dirty="0"/>
          </a:p>
          <a:p>
            <a:r>
              <a:rPr lang="en-US" altLang="zh-CN" sz="1100" dirty="0"/>
              <a:t>What are the benefits of scaling the output as in eq. (8)?</a:t>
            </a:r>
            <a:endParaRPr lang="zh-CN" sz="1100" dirty="0"/>
          </a:p>
          <a:p>
            <a:r>
              <a:rPr lang="en-US" sz="1100" dirty="0"/>
              <a:t>Is the model able to interpolate the dataset? What could be the challenge with this dataset?</a:t>
            </a:r>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30</a:t>
            </a:fld>
            <a:endParaRPr lang="de-DE"/>
          </a:p>
        </p:txBody>
      </p:sp>
    </p:spTree>
    <p:extLst>
      <p:ext uri="{BB962C8B-B14F-4D97-AF65-F5344CB8AC3E}">
        <p14:creationId xmlns:p14="http://schemas.microsoft.com/office/powerpoint/2010/main" val="2351441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t>Why is it not possible to use batch normalization for this model? </a:t>
            </a:r>
            <a:endParaRPr lang="zh-CN" sz="1100" dirty="0"/>
          </a:p>
          <a:p>
            <a:r>
              <a:rPr lang="en-US" altLang="zh-CN" sz="1100" dirty="0"/>
              <a:t>What are the benefits of scaling the output as in eq. (8)?</a:t>
            </a:r>
            <a:endParaRPr lang="zh-CN" sz="1100" dirty="0"/>
          </a:p>
          <a:p>
            <a:r>
              <a:rPr lang="en-US" sz="1100" dirty="0"/>
              <a:t>Is the model able to interpolate the dataset? What could be the challenge with this dataset?</a:t>
            </a:r>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31</a:t>
            </a:fld>
            <a:endParaRPr lang="de-DE"/>
          </a:p>
        </p:txBody>
      </p:sp>
    </p:spTree>
    <p:extLst>
      <p:ext uri="{BB962C8B-B14F-4D97-AF65-F5344CB8AC3E}">
        <p14:creationId xmlns:p14="http://schemas.microsoft.com/office/powerpoint/2010/main" val="2303742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31</a:t>
            </a:fld>
            <a:endParaRPr lang="de-DE"/>
          </a:p>
        </p:txBody>
      </p:sp>
    </p:spTree>
    <p:extLst>
      <p:ext uri="{BB962C8B-B14F-4D97-AF65-F5344CB8AC3E}">
        <p14:creationId xmlns:p14="http://schemas.microsoft.com/office/powerpoint/2010/main" val="1480180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33</a:t>
            </a:fld>
            <a:endParaRPr lang="de-DE"/>
          </a:p>
        </p:txBody>
      </p:sp>
    </p:spTree>
    <p:extLst>
      <p:ext uri="{BB962C8B-B14F-4D97-AF65-F5344CB8AC3E}">
        <p14:creationId xmlns:p14="http://schemas.microsoft.com/office/powerpoint/2010/main" val="224220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In the following, the model </a:t>
            </a:r>
            <a:r>
              <a:rPr lang="en-US" sz="1100" i="1" dirty="0"/>
              <a:t>𝑊 </a:t>
            </a:r>
            <a:r>
              <a:rPr lang="en-US" sz="1100" dirty="0"/>
              <a:t>F is calibrated using 8 observers, and all evaluations for the model are carried out with 1,024 random observers</a:t>
            </a:r>
            <a:endParaRPr lang="zh-CN" altLang="en-US" dirty="0"/>
          </a:p>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34</a:t>
            </a:fld>
            <a:endParaRPr lang="de-DE"/>
          </a:p>
        </p:txBody>
      </p:sp>
    </p:spTree>
    <p:extLst>
      <p:ext uri="{BB962C8B-B14F-4D97-AF65-F5344CB8AC3E}">
        <p14:creationId xmlns:p14="http://schemas.microsoft.com/office/powerpoint/2010/main" val="1852769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100" dirty="0"/>
              <a:t>In the following, the model </a:t>
            </a:r>
            <a:r>
              <a:rPr lang="en-US" sz="1100" i="1" dirty="0"/>
              <a:t>𝑊 </a:t>
            </a:r>
            <a:r>
              <a:rPr lang="en-US" sz="1100" dirty="0"/>
              <a:t>F is calibrated using 8 observers, and all evaluations for the model are carried out with 1,024 random observers</a:t>
            </a:r>
            <a:endParaRPr lang="zh-CN" altLang="en-US" dirty="0"/>
          </a:p>
          <a:p>
            <a:endParaRPr lang="en-US" altLang="zh-CN" sz="1100" dirty="0"/>
          </a:p>
          <a:p>
            <a:endParaRPr lang="en-US" altLang="zh-CN" sz="1100" dirty="0">
              <a:latin typeface="Calibri"/>
              <a:ea typeface="Calibri"/>
              <a:cs typeface="Calibri"/>
            </a:endParaRPr>
          </a:p>
        </p:txBody>
      </p:sp>
      <p:sp>
        <p:nvSpPr>
          <p:cNvPr id="4" name="页眉占位符 3"/>
          <p:cNvSpPr>
            <a:spLocks noGrp="1"/>
          </p:cNvSpPr>
          <p:nvPr>
            <p:ph type="hdr" sz="quarter"/>
          </p:nvPr>
        </p:nvSpPr>
        <p:spPr/>
        <p:txBody>
          <a:bodyPr/>
          <a:lstStyle/>
          <a:p>
            <a:pPr>
              <a:defRPr/>
            </a:pPr>
            <a:r>
              <a:rPr lang="de-DE"/>
              <a:t>TU Darmstadt</a:t>
            </a:r>
          </a:p>
        </p:txBody>
      </p:sp>
      <p:sp>
        <p:nvSpPr>
          <p:cNvPr id="5" name="日期占位符 4"/>
          <p:cNvSpPr>
            <a:spLocks noGrp="1"/>
          </p:cNvSpPr>
          <p:nvPr>
            <p:ph type="dt" sz="quarter" idx="1"/>
          </p:nvPr>
        </p:nvSpPr>
        <p:spPr/>
        <p:txBody>
          <a:bodyPr/>
          <a:lstStyle/>
          <a:p>
            <a:pPr>
              <a:defRPr/>
            </a:pPr>
            <a:fld id="{90F2E591-BD78-4A69-A735-C68C50F90F71}" type="datetime4">
              <a:rPr lang="de-DE" altLang="zh-CN" smtClean="0"/>
              <a:t>16. Dezember 2024</a:t>
            </a:fld>
            <a:endParaRPr lang="de-DE"/>
          </a:p>
        </p:txBody>
      </p:sp>
      <p:sp>
        <p:nvSpPr>
          <p:cNvPr id="6" name="页脚占位符 5"/>
          <p:cNvSpPr>
            <a:spLocks noGrp="1"/>
          </p:cNvSpPr>
          <p:nvPr>
            <p:ph type="ftr" sz="quarter" idx="4"/>
          </p:nvPr>
        </p:nvSpPr>
        <p:spPr/>
        <p:txBody>
          <a:bodyPr/>
          <a:lstStyle/>
          <a:p>
            <a:pPr>
              <a:defRPr/>
            </a:pPr>
            <a:r>
              <a:rPr lang="de-DE"/>
              <a:t>Fachbereich  |  Institut  |  Name der Person</a:t>
            </a:r>
          </a:p>
        </p:txBody>
      </p:sp>
      <p:sp>
        <p:nvSpPr>
          <p:cNvPr id="7" name="灯片编号占位符 6"/>
          <p:cNvSpPr>
            <a:spLocks noGrp="1"/>
          </p:cNvSpPr>
          <p:nvPr>
            <p:ph type="sldNum" sz="quarter" idx="5"/>
          </p:nvPr>
        </p:nvSpPr>
        <p:spPr/>
        <p:txBody>
          <a:bodyPr/>
          <a:lstStyle/>
          <a:p>
            <a:pPr>
              <a:defRPr/>
            </a:pPr>
            <a:r>
              <a:rPr lang="de-DE"/>
              <a:t>|  </a:t>
            </a:r>
            <a:fld id="{72DEC935-2C8C-4A42-BD4D-ADAF7EAF5568}" type="slidenum">
              <a:rPr lang="de-DE"/>
              <a:t>35</a:t>
            </a:fld>
            <a:endParaRPr lang="de-DE"/>
          </a:p>
        </p:txBody>
      </p:sp>
    </p:spTree>
    <p:extLst>
      <p:ext uri="{BB962C8B-B14F-4D97-AF65-F5344CB8AC3E}">
        <p14:creationId xmlns:p14="http://schemas.microsoft.com/office/powerpoint/2010/main" val="1646250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t>16.12.2024</a:t>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p>
        </p:txBody>
      </p:sp>
      <p:sp>
        <p:nvSpPr>
          <p:cNvPr id="277" name="Foliennummernplatzhalter 276"/>
          <p:cNvSpPr>
            <a:spLocks noGrp="1"/>
          </p:cNvSpPr>
          <p:nvPr>
            <p:ph type="sldNum" sz="quarter" idx="16"/>
          </p:nvPr>
        </p:nvSpPr>
        <p:spPr/>
        <p:txBody>
          <a:bodyPr/>
          <a:lstStyle/>
          <a:p>
            <a:fld id="{EBA7648D-BACA-4F70-BD5E-B6ADA181CB0C}" type="slidenum">
              <a:rPr lang="de-DE" smtClean="0"/>
              <a:t>‹#›</a:t>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t>16.12.2024</a:t>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t>16.12.2024</a:t>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t>16.12.2024</a:t>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t>16.12.2024</a:t>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p>
        </p:txBody>
      </p:sp>
      <p:sp>
        <p:nvSpPr>
          <p:cNvPr id="20" name="Foliennummernplatzhalter 1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t>16.12.2024</a:t>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p>
        </p:txBody>
      </p:sp>
      <p:sp>
        <p:nvSpPr>
          <p:cNvPr id="7" name="Foliennummernplatzhalter 6"/>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4"/>
          </p:nvPr>
        </p:nvSpPr>
        <p:spPr/>
        <p:txBody>
          <a:bodyPr/>
          <a:lstStyle/>
          <a:p>
            <a:fld id="{BEEFA5DD-D42A-497A-8434-E9A6671F6E5E}" type="datetime1">
              <a:rPr lang="de-DE" altLang="zh-CN" smtClean="0"/>
              <a:t>16.12.2024</a:t>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p>
        </p:txBody>
      </p:sp>
      <p:sp>
        <p:nvSpPr>
          <p:cNvPr id="8" name="Foliennummernplatzhalter 7"/>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9"/>
          <p:cNvSpPr>
            <a:spLocks noGrp="1"/>
          </p:cNvSpPr>
          <p:nvPr>
            <p:ph type="dt" sz="half" idx="10"/>
          </p:nvPr>
        </p:nvSpPr>
        <p:spPr/>
        <p:txBody>
          <a:bodyPr/>
          <a:lstStyle/>
          <a:p>
            <a:fld id="{A747E632-7FC6-4AA3-9B04-ACA89B64792A}" type="datetime1">
              <a:rPr lang="de-DE" altLang="zh-CN" smtClean="0"/>
              <a:t>16.12.2024</a:t>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p>
        </p:txBody>
      </p:sp>
      <p:sp>
        <p:nvSpPr>
          <p:cNvPr id="12" name="Foliennummernplatzhalter 11"/>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p>
        </p:txBody>
      </p:sp>
      <p:sp>
        <p:nvSpPr>
          <p:cNvPr id="6" name="Datumsplatzhalter 5"/>
          <p:cNvSpPr>
            <a:spLocks noGrp="1"/>
          </p:cNvSpPr>
          <p:nvPr>
            <p:ph type="dt" sz="half" idx="15"/>
          </p:nvPr>
        </p:nvSpPr>
        <p:spPr/>
        <p:txBody>
          <a:bodyPr/>
          <a:lstStyle/>
          <a:p>
            <a:fld id="{810B88D3-BE8D-4917-890A-8C4CE9AD119D}" type="datetime1">
              <a:rPr lang="de-DE" altLang="zh-CN" smtClean="0"/>
              <a:t>16.12.2024</a:t>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p>
        </p:txBody>
      </p:sp>
      <p:sp>
        <p:nvSpPr>
          <p:cNvPr id="10" name="Foliennummernplatzhalter 9"/>
          <p:cNvSpPr>
            <a:spLocks noGrp="1"/>
          </p:cNvSpPr>
          <p:nvPr>
            <p:ph type="sldNum" sz="quarter" idx="17"/>
          </p:nvPr>
        </p:nvSpPr>
        <p:spPr/>
        <p:txBody>
          <a:bodyPr/>
          <a:lstStyle/>
          <a:p>
            <a:fld id="{EBA7648D-BACA-4F70-BD5E-B6ADA181CB0C}" type="slidenum">
              <a:rPr lang="de-DE" smtClean="0"/>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8724F32C-20AB-4CD8-A852-2FD890190663}" type="datetime1">
              <a:rPr lang="de-DE" altLang="zh-CN" smtClean="0"/>
              <a:t>16.12.2024</a:t>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p>
        </p:txBody>
      </p:sp>
      <p:sp>
        <p:nvSpPr>
          <p:cNvPr id="5" name="Foliennummernplatzhalter 4"/>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t>16.12.2024</a:t>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p>
        </p:txBody>
      </p:sp>
      <p:sp>
        <p:nvSpPr>
          <p:cNvPr id="4" name="Foliennummernplatzhalter 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t>16.12.2024</a:t>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t>16.12.2024</a:t>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p>
        </p:txBody>
      </p:sp>
      <p:sp>
        <p:nvSpPr>
          <p:cNvPr id="12" name="Foliennummernplatzhalter 11"/>
          <p:cNvSpPr>
            <a:spLocks noGrp="1"/>
          </p:cNvSpPr>
          <p:nvPr>
            <p:ph type="sldNum" sz="quarter" idx="16"/>
          </p:nvPr>
        </p:nvSpPr>
        <p:spPr/>
        <p:txBody>
          <a:bodyPr/>
          <a:lstStyle/>
          <a:p>
            <a:fld id="{EBA7648D-BACA-4F70-BD5E-B6ADA181CB0C}" type="slidenum">
              <a:rPr lang="de-DE" smtClean="0"/>
              <a:t>‹#›</a:t>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Datumsplatzhalter 3"/>
          <p:cNvSpPr>
            <a:spLocks noGrp="1"/>
          </p:cNvSpPr>
          <p:nvPr>
            <p:ph type="dt" sz="half" idx="10"/>
          </p:nvPr>
        </p:nvSpPr>
        <p:spPr/>
        <p:txBody>
          <a:bodyPr/>
          <a:lstStyle/>
          <a:p>
            <a:fld id="{7F6B87FC-2FF8-4186-A51F-64A1377CC652}" type="datetime1">
              <a:rPr lang="de-DE" altLang="zh-CN" smtClean="0"/>
              <a:t>16.12.2024</a:t>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p>
        </p:txBody>
      </p:sp>
      <p:sp>
        <p:nvSpPr>
          <p:cNvPr id="9" name="Foliennummernplatzhalter 8"/>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6488202F-C008-436B-8726-B868BCE26655}" type="datetime1">
              <a:rPr lang="de-DE" altLang="zh-CN" smtClean="0"/>
              <a:t>16.12.2024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59D66B32-6FD0-4EB7-8406-59F337EE0309}" type="datetime1">
              <a:rPr lang="de-DE" altLang="zh-CN" smtClean="0"/>
              <a:t>16.12.2024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p>
        </p:txBody>
      </p:sp>
      <p:sp>
        <p:nvSpPr>
          <p:cNvPr id="3" name="Datumsplatzhalter 2"/>
          <p:cNvSpPr>
            <a:spLocks noGrp="1"/>
          </p:cNvSpPr>
          <p:nvPr>
            <p:ph type="dt" sz="half" idx="14"/>
          </p:nvPr>
        </p:nvSpPr>
        <p:spPr/>
        <p:txBody>
          <a:bodyPr/>
          <a:lstStyle/>
          <a:p>
            <a:fld id="{B141C504-67C6-4D65-B16C-8247D7146C3E}" type="datetime1">
              <a:rPr lang="de-DE" altLang="zh-CN" smtClean="0"/>
              <a:t>16.12.2024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5486E39-6040-4425-A6AB-4F97507A1DE1}" type="datetime1">
              <a:rPr lang="de-DE" altLang="zh-CN" smtClean="0"/>
              <a:t>16.12.2024</a:t>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p>
        </p:txBody>
      </p:sp>
      <p:sp>
        <p:nvSpPr>
          <p:cNvPr id="6" name="Foliennummernplatzhalter 5"/>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t>‹#›</a:t>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p>
        </p:txBody>
      </p:sp>
      <p:sp>
        <p:nvSpPr>
          <p:cNvPr id="42" name="Datumsplatzhalter 41"/>
          <p:cNvSpPr>
            <a:spLocks noGrp="1"/>
          </p:cNvSpPr>
          <p:nvPr>
            <p:ph type="dt" sz="half" idx="10"/>
          </p:nvPr>
        </p:nvSpPr>
        <p:spPr/>
        <p:txBody>
          <a:bodyPr/>
          <a:lstStyle/>
          <a:p>
            <a:fld id="{A4FBD5C4-1FCB-498B-AFD0-BB4350643901}" type="datetime1">
              <a:rPr lang="de-DE" altLang="zh-CN" smtClean="0"/>
              <a:t>16.12.2024</a:t>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p>
        </p:txBody>
      </p:sp>
      <p:sp>
        <p:nvSpPr>
          <p:cNvPr id="44" name="Foliennummernplatzhalter 4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96CC8D-0302-4CA4-9F44-13076C1DEA61}" type="datetime1">
              <a:rPr lang="de-DE" altLang="zh-CN" smtClean="0"/>
              <a:t>16.12.2024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4D511E4-C885-40CF-A86C-E1BEA4F569C7}" type="datetime1">
              <a:rPr lang="de-DE" altLang="zh-CN" smtClean="0"/>
              <a:t>16.12.2024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DCD78B-D524-465A-BEC2-52753D39E3CA}" type="datetime1">
              <a:rPr lang="de-DE" altLang="zh-CN" smtClean="0"/>
              <a:t>16.12.2024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t>16.12.2024</a:t>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D598312-F25C-46F1-87B2-AB437004B404}" type="datetime1">
              <a:rPr lang="de-DE" altLang="zh-CN" smtClean="0"/>
              <a:t>16.12.2024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01BDCC5-9881-4225-A287-F636E803EF1A}" type="datetime1">
              <a:rPr lang="de-DE" altLang="zh-CN" smtClean="0"/>
              <a:t>16.12.2024</a:t>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B505EB-B2CD-478B-89E9-2F657AA5380D}" type="datetime1">
              <a:rPr lang="de-DE" altLang="zh-CN" smtClean="0"/>
              <a:t>16.12.2024</a:t>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t>16.12.2024</a:t>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DCDD1A8-9F6E-4514-91CA-9C90700CE242}" type="datetime1">
              <a:rPr lang="de-DE" altLang="zh-CN" smtClean="0"/>
              <a:t>16.12.2024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358C4-6786-489B-B77A-AF1DFBD740C8}" type="datetime1">
              <a:rPr lang="de-DE" altLang="zh-CN" smtClean="0"/>
              <a:t>16.12.2024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BE1987E-B951-456D-B8FD-F989D641DB45}" type="datetime1">
              <a:rPr lang="de-DE" altLang="zh-CN" smtClean="0"/>
              <a:t>16.12.2024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11D1302-71A2-4A9F-8266-24FF24F26810}" type="datetime1">
              <a:rPr lang="de-DE" altLang="zh-CN" smtClean="0"/>
              <a:t>16.12.2024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t>16.12.2024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t>16.12.2024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t>16.12.2024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t>16.12.2024</a:t>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p>
        </p:txBody>
      </p:sp>
      <p:sp>
        <p:nvSpPr>
          <p:cNvPr id="7" name="Foliennummernplatzhalter 6"/>
          <p:cNvSpPr>
            <a:spLocks noGrp="1"/>
          </p:cNvSpPr>
          <p:nvPr>
            <p:ph type="sldNum" sz="quarter" idx="20"/>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t>16.12.2024</a:t>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p>
          <a:p>
            <a:pPr algn="ctr"/>
            <a:r>
              <a:rPr lang="de-DE" sz="1100">
                <a:solidFill>
                  <a:srgbClr val="4D4943"/>
                </a:solidFill>
              </a:rPr>
              <a:t>255_224_92</a:t>
            </a: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p>
          <a:p>
            <a:pPr algn="ctr"/>
            <a:r>
              <a:rPr lang="de-DE" sz="1100">
                <a:solidFill>
                  <a:schemeClr val="bg1"/>
                </a:solidFill>
              </a:rPr>
              <a:t>233_80_62</a:t>
            </a: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p>
          <a:p>
            <a:pPr algn="ctr"/>
            <a:r>
              <a:rPr lang="de-DE" sz="1100">
                <a:solidFill>
                  <a:schemeClr val="tx1"/>
                </a:solidFill>
              </a:rPr>
              <a:t>253_ 202_0</a:t>
            </a: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p>
          <a:p>
            <a:pPr algn="ctr"/>
            <a:r>
              <a:rPr lang="de-DE" sz="1100">
                <a:solidFill>
                  <a:schemeClr val="bg1"/>
                </a:solidFill>
              </a:rPr>
              <a:t>238_122_52</a:t>
            </a: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p>
          <a:p>
            <a:pPr algn="ctr"/>
            <a:r>
              <a:rPr lang="de-DE" sz="1100">
                <a:solidFill>
                  <a:schemeClr val="bg1"/>
                </a:solidFill>
              </a:rPr>
              <a:t>80_182_149</a:t>
            </a: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p>
          <a:p>
            <a:pPr algn="ctr"/>
            <a:r>
              <a:rPr lang="de-DE" sz="1100">
                <a:solidFill>
                  <a:schemeClr val="tx1"/>
                </a:solidFill>
              </a:rPr>
              <a:t>221_223_72</a:t>
            </a: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p>
          <a:p>
            <a:pPr algn="ctr"/>
            <a:r>
              <a:rPr lang="de-DE" sz="1100">
                <a:solidFill>
                  <a:schemeClr val="bg1"/>
                </a:solidFill>
              </a:rPr>
              <a:t>175_204_80</a:t>
            </a: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p>
          <a:p>
            <a:pPr algn="ctr"/>
            <a:r>
              <a:rPr lang="de-DE" sz="1100">
                <a:solidFill>
                  <a:schemeClr val="bg1"/>
                </a:solidFill>
              </a:rPr>
              <a:t>128_128_128</a:t>
            </a: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p>
          <a:p>
            <a:pPr algn="ctr"/>
            <a:r>
              <a:rPr lang="de-DE" sz="1100">
                <a:solidFill>
                  <a:schemeClr val="bg1"/>
                </a:solidFill>
              </a:rPr>
              <a:t>77_73_67</a:t>
            </a: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t>16.12.2024</a:t>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dirty="0">
                <a:sym typeface="+mn-ea"/>
              </a:rPr>
              <a:t>Xin Xiong  ,</a:t>
            </a:r>
            <a:r>
              <a:rPr lang="en-US" altLang="zh-CN" dirty="0"/>
              <a:t>Huasen Luo</a:t>
            </a:r>
          </a:p>
          <a:p>
            <a:endParaRPr lang="de-DE" altLang="zh-CN" dirty="0"/>
          </a:p>
          <a:p>
            <a:r>
              <a:rPr lang="en-US" altLang="zh-CN" dirty="0"/>
              <a:t>Dec</a:t>
            </a:r>
            <a:r>
              <a:rPr lang="en-US" altLang="de-DE" dirty="0"/>
              <a:t>ember 17</a:t>
            </a:r>
            <a:r>
              <a:rPr lang="de-DE" dirty="0"/>
              <a:t>, 2024</a:t>
            </a:r>
          </a:p>
          <a:p>
            <a:endParaRPr lang="de-DE" dirty="0"/>
          </a:p>
          <a:p>
            <a:endParaRPr lang="de-DE" dirty="0"/>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dirty="0">
                <a:solidFill>
                  <a:srgbClr val="FFC800"/>
                </a:solidFill>
              </a:rPr>
              <a:t>Task 2: </a:t>
            </a:r>
            <a:r>
              <a:rPr lang="en-US" sz="2800" dirty="0" err="1">
                <a:solidFill>
                  <a:srgbClr val="FFC800"/>
                </a:solidFill>
              </a:rPr>
              <a:t>Hyperelasticity</a:t>
            </a:r>
            <a:endParaRPr lang="en-US" sz="2800" dirty="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F7C36-6893-5F4F-C659-7C7C40839C3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1DB1F47-A920-FFDA-58C9-C18F94D56860}"/>
              </a:ext>
            </a:extLst>
          </p:cNvPr>
          <p:cNvSpPr>
            <a:spLocks noGrp="1"/>
          </p:cNvSpPr>
          <p:nvPr>
            <p:ph type="title"/>
          </p:nvPr>
        </p:nvSpPr>
        <p:spPr>
          <a:xfrm>
            <a:off x="561417" y="432087"/>
            <a:ext cx="8733158" cy="936000"/>
          </a:xfrm>
        </p:spPr>
        <p:txBody>
          <a:bodyPr/>
          <a:lstStyle/>
          <a:p>
            <a:r>
              <a:rPr lang="en-US" altLang="de-DE" dirty="0"/>
              <a:t>1</a:t>
            </a:r>
            <a:r>
              <a:rPr lang="de-DE" dirty="0"/>
              <a:t>.2 </a:t>
            </a:r>
            <a:r>
              <a:rPr lang="en-US" dirty="0">
                <a:sym typeface="+mn-ea"/>
              </a:rPr>
              <a:t>Analytical potential</a:t>
            </a:r>
            <a:endParaRPr lang="de-DE" dirty="0"/>
          </a:p>
        </p:txBody>
      </p:sp>
      <p:sp>
        <p:nvSpPr>
          <p:cNvPr id="3" name="Datumsplatzhalter 2">
            <a:extLst>
              <a:ext uri="{FF2B5EF4-FFF2-40B4-BE49-F238E27FC236}">
                <a16:creationId xmlns:a16="http://schemas.microsoft.com/office/drawing/2014/main" id="{4257809F-CCCF-1E73-52C9-337C32788907}"/>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72648AB5-BDD1-951C-0D77-6A578897AA4F}"/>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70A47B04-029D-CE0F-8D86-B5F8913673B1}"/>
              </a:ext>
            </a:extLst>
          </p:cNvPr>
          <p:cNvSpPr>
            <a:spLocks noGrp="1"/>
          </p:cNvSpPr>
          <p:nvPr>
            <p:ph type="sldNum" sz="quarter" idx="4"/>
          </p:nvPr>
        </p:nvSpPr>
        <p:spPr/>
        <p:txBody>
          <a:bodyPr/>
          <a:lstStyle/>
          <a:p>
            <a:fld id="{EBA7648D-BACA-4F70-BD5E-B6ADA181CB0C}" type="slidenum">
              <a:rPr lang="de-DE" smtClean="0"/>
              <a:t>10</a:t>
            </a:fld>
            <a:endParaRPr lang="de-DE"/>
          </a:p>
        </p:txBody>
      </p:sp>
      <p:sp>
        <p:nvSpPr>
          <p:cNvPr id="16" name="文本框 15">
            <a:extLst>
              <a:ext uri="{FF2B5EF4-FFF2-40B4-BE49-F238E27FC236}">
                <a16:creationId xmlns:a16="http://schemas.microsoft.com/office/drawing/2014/main" id="{5F92C87A-BD53-0A6E-EDBC-67B603D02E60}"/>
              </a:ext>
            </a:extLst>
          </p:cNvPr>
          <p:cNvSpPr txBox="1"/>
          <p:nvPr/>
        </p:nvSpPr>
        <p:spPr>
          <a:xfrm>
            <a:off x="957491" y="1053987"/>
            <a:ext cx="285913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Comparison of Computed and actual P (Biaxial)</a:t>
            </a:r>
            <a:r>
              <a:rPr lang="zh-CN" altLang="en-US" sz="1800"/>
              <a:t>:</a:t>
            </a:r>
          </a:p>
        </p:txBody>
      </p:sp>
      <p:pic>
        <p:nvPicPr>
          <p:cNvPr id="5" name="图片 4">
            <a:extLst>
              <a:ext uri="{FF2B5EF4-FFF2-40B4-BE49-F238E27FC236}">
                <a16:creationId xmlns:a16="http://schemas.microsoft.com/office/drawing/2014/main" id="{A299E510-AAA5-A8D0-64AC-943D446AA85E}"/>
              </a:ext>
            </a:extLst>
          </p:cNvPr>
          <p:cNvPicPr>
            <a:picLocks noChangeAspect="1"/>
          </p:cNvPicPr>
          <p:nvPr/>
        </p:nvPicPr>
        <p:blipFill>
          <a:blip r:embed="rId2" cstate="print">
            <a:extLst>
              <a:ext uri="{28A0092B-C50C-407E-A947-70E740481C1C}">
                <a14:useLocalDpi xmlns:a14="http://schemas.microsoft.com/office/drawing/2010/main" val="0"/>
              </a:ext>
            </a:extLst>
          </a:blip>
          <a:srcRect t="6668"/>
          <a:stretch/>
        </p:blipFill>
        <p:spPr>
          <a:xfrm>
            <a:off x="5003118" y="-2553"/>
            <a:ext cx="6424770" cy="5760161"/>
          </a:xfrm>
          <a:prstGeom prst="rect">
            <a:avLst/>
          </a:prstGeom>
        </p:spPr>
      </p:pic>
      <p:sp>
        <p:nvSpPr>
          <p:cNvPr id="12" name="文本框 7">
            <a:extLst>
              <a:ext uri="{FF2B5EF4-FFF2-40B4-BE49-F238E27FC236}">
                <a16:creationId xmlns:a16="http://schemas.microsoft.com/office/drawing/2014/main" id="{669C4850-D24C-643D-5003-3C320241D1EE}"/>
              </a:ext>
            </a:extLst>
          </p:cNvPr>
          <p:cNvSpPr txBox="1"/>
          <p:nvPr/>
        </p:nvSpPr>
        <p:spPr>
          <a:xfrm>
            <a:off x="1142551" y="2071802"/>
            <a:ext cx="1811703"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It's the same.</a:t>
            </a:r>
            <a:endParaRPr lang="zh-CN" altLang="en-US" dirty="0"/>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spTree>
    <p:extLst>
      <p:ext uri="{BB962C8B-B14F-4D97-AF65-F5344CB8AC3E}">
        <p14:creationId xmlns:p14="http://schemas.microsoft.com/office/powerpoint/2010/main" val="2593871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5E420-E90F-BE08-0930-BB6508955C6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0FD3EA4-3B3F-988E-B0FD-C31CE5A24FE1}"/>
              </a:ext>
            </a:extLst>
          </p:cNvPr>
          <p:cNvSpPr>
            <a:spLocks noGrp="1"/>
          </p:cNvSpPr>
          <p:nvPr>
            <p:ph type="title"/>
          </p:nvPr>
        </p:nvSpPr>
        <p:spPr>
          <a:xfrm>
            <a:off x="561417" y="432087"/>
            <a:ext cx="8733158" cy="936000"/>
          </a:xfrm>
        </p:spPr>
        <p:txBody>
          <a:bodyPr/>
          <a:lstStyle/>
          <a:p>
            <a:r>
              <a:rPr lang="en-US" altLang="de-DE" dirty="0"/>
              <a:t>2.1 Model implementation</a:t>
            </a:r>
            <a:endParaRPr lang="de-DE" dirty="0"/>
          </a:p>
        </p:txBody>
      </p:sp>
      <p:sp>
        <p:nvSpPr>
          <p:cNvPr id="3" name="Datumsplatzhalter 2">
            <a:extLst>
              <a:ext uri="{FF2B5EF4-FFF2-40B4-BE49-F238E27FC236}">
                <a16:creationId xmlns:a16="http://schemas.microsoft.com/office/drawing/2014/main" id="{D686A241-07FF-AC07-5BED-43FC05FFB4D2}"/>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2F36C715-E363-0ADE-A496-C452D1F14C58}"/>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48BCFFA5-0316-701D-97C1-064B4937CAE6}"/>
              </a:ext>
            </a:extLst>
          </p:cNvPr>
          <p:cNvSpPr>
            <a:spLocks noGrp="1"/>
          </p:cNvSpPr>
          <p:nvPr>
            <p:ph type="sldNum" sz="quarter" idx="4"/>
          </p:nvPr>
        </p:nvSpPr>
        <p:spPr/>
        <p:txBody>
          <a:bodyPr/>
          <a:lstStyle/>
          <a:p>
            <a:fld id="{EBA7648D-BACA-4F70-BD5E-B6ADA181CB0C}" type="slidenum">
              <a:rPr lang="de-DE" smtClean="0"/>
              <a:t>11</a:t>
            </a:fld>
            <a:endParaRPr lang="de-DE"/>
          </a:p>
        </p:txBody>
      </p:sp>
      <p:sp>
        <p:nvSpPr>
          <p:cNvPr id="10" name="箭头: 右 9">
            <a:extLst>
              <a:ext uri="{FF2B5EF4-FFF2-40B4-BE49-F238E27FC236}">
                <a16:creationId xmlns:a16="http://schemas.microsoft.com/office/drawing/2014/main" id="{9719ACF8-4B08-BC54-217D-A46FA73AE0E9}"/>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dirty="0" err="1"/>
          </a:p>
        </p:txBody>
      </p:sp>
      <p:sp>
        <p:nvSpPr>
          <p:cNvPr id="12" name="箭头: 右 11">
            <a:extLst>
              <a:ext uri="{FF2B5EF4-FFF2-40B4-BE49-F238E27FC236}">
                <a16:creationId xmlns:a16="http://schemas.microsoft.com/office/drawing/2014/main" id="{648F9DAB-7B46-E7DD-FACC-93A78997E5F7}"/>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dirty="0" err="1"/>
          </a:p>
        </p:txBody>
      </p:sp>
      <p:pic>
        <p:nvPicPr>
          <p:cNvPr id="18" name="图片 17">
            <a:extLst>
              <a:ext uri="{FF2B5EF4-FFF2-40B4-BE49-F238E27FC236}">
                <a16:creationId xmlns:a16="http://schemas.microsoft.com/office/drawing/2014/main" id="{F049758A-89BE-998E-5DAA-19AC816D185C}"/>
              </a:ext>
            </a:extLst>
          </p:cNvPr>
          <p:cNvPicPr>
            <a:picLocks noChangeAspect="1"/>
          </p:cNvPicPr>
          <p:nvPr/>
        </p:nvPicPr>
        <p:blipFill>
          <a:blip r:embed="rId3"/>
          <a:stretch>
            <a:fillRect/>
          </a:stretch>
        </p:blipFill>
        <p:spPr>
          <a:xfrm>
            <a:off x="991019" y="3078309"/>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图片 21" descr="图片包含 文本&#10;&#10;已自动生成说明">
            <a:extLst>
              <a:ext uri="{FF2B5EF4-FFF2-40B4-BE49-F238E27FC236}">
                <a16:creationId xmlns:a16="http://schemas.microsoft.com/office/drawing/2014/main" id="{2871FAF4-3627-E5D4-2132-6CA44572CA2F}"/>
              </a:ext>
            </a:extLst>
          </p:cNvPr>
          <p:cNvPicPr>
            <a:picLocks noChangeAspect="1"/>
          </p:cNvPicPr>
          <p:nvPr/>
        </p:nvPicPr>
        <p:blipFill>
          <a:blip r:embed="rId4"/>
          <a:stretch>
            <a:fillRect/>
          </a:stretch>
        </p:blipFill>
        <p:spPr>
          <a:xfrm>
            <a:off x="6959328" y="1720377"/>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F94962E-83A3-EFCD-7E02-3951A48221E4}"/>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sp>
        <p:nvSpPr>
          <p:cNvPr id="27" name="文本框 26">
            <a:extLst>
              <a:ext uri="{FF2B5EF4-FFF2-40B4-BE49-F238E27FC236}">
                <a16:creationId xmlns:a16="http://schemas.microsoft.com/office/drawing/2014/main" id="{A5259376-1F53-2569-ED3E-6A31C7059AB9}"/>
              </a:ext>
            </a:extLst>
          </p:cNvPr>
          <p:cNvSpPr txBox="1"/>
          <p:nvPr/>
        </p:nvSpPr>
        <p:spPr>
          <a:xfrm>
            <a:off x="1225150" y="3971731"/>
            <a:ext cx="8847267" cy="6001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dirty="0"/>
              <a:t>Correspondence Between Physical/Mathematical Conditions and Model Structure</a:t>
            </a:r>
            <a:r>
              <a:rPr lang="zh-CN" altLang="en-US"/>
              <a:t>：</a:t>
            </a:r>
            <a:r>
              <a:rPr lang="en-US" altLang="zh-CN" dirty="0"/>
              <a:t>​</a:t>
            </a:r>
            <a:endParaRPr lang="zh-CN" altLang="en-US" dirty="0"/>
          </a:p>
          <a:p>
            <a:pPr marL="717550" lvl="1" indent="-285750">
              <a:spcBef>
                <a:spcPts val="400"/>
              </a:spcBef>
              <a:spcAft>
                <a:spcPts val="200"/>
              </a:spcAft>
              <a:buClr>
                <a:schemeClr val="accent1"/>
              </a:buClr>
              <a:buFont typeface="Courier New,monospace"/>
              <a:buChar char="o"/>
            </a:pPr>
            <a:r>
              <a:rPr lang="en-US" altLang="zh-CN" dirty="0"/>
              <a:t>S</a:t>
            </a:r>
            <a:r>
              <a:rPr lang="zh-CN"/>
              <a:t>atisfy the </a:t>
            </a:r>
            <a:r>
              <a:rPr lang="zh-CN" b="1"/>
              <a:t>objectivity</a:t>
            </a:r>
            <a:r>
              <a:rPr lang="zh-CN"/>
              <a:t> and </a:t>
            </a:r>
            <a:r>
              <a:rPr lang="zh-CN" b="1"/>
              <a:t>material symmetry</a:t>
            </a:r>
            <a:r>
              <a:rPr lang="zh-CN"/>
              <a:t> conditions.</a:t>
            </a:r>
            <a:r>
              <a:rPr lang="en-US" altLang="zh-CN" dirty="0"/>
              <a:t>​</a:t>
            </a:r>
          </a:p>
        </p:txBody>
      </p:sp>
      <p:pic>
        <p:nvPicPr>
          <p:cNvPr id="29" name="图片 28">
            <a:extLst>
              <a:ext uri="{FF2B5EF4-FFF2-40B4-BE49-F238E27FC236}">
                <a16:creationId xmlns:a16="http://schemas.microsoft.com/office/drawing/2014/main" id="{0DD5093A-877D-614C-AF9B-46A7841F0182}"/>
              </a:ext>
            </a:extLst>
          </p:cNvPr>
          <p:cNvPicPr>
            <a:picLocks noChangeAspect="1"/>
          </p:cNvPicPr>
          <p:nvPr/>
        </p:nvPicPr>
        <p:blipFill>
          <a:blip r:embed="rId5"/>
          <a:stretch>
            <a:fillRect/>
          </a:stretch>
        </p:blipFill>
        <p:spPr>
          <a:xfrm>
            <a:off x="558379" y="1735212"/>
            <a:ext cx="2924485" cy="295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a:extLst>
              <a:ext uri="{FF2B5EF4-FFF2-40B4-BE49-F238E27FC236}">
                <a16:creationId xmlns:a16="http://schemas.microsoft.com/office/drawing/2014/main" id="{BBBAF200-582A-95B3-CD05-4563F7E61425}"/>
              </a:ext>
            </a:extLst>
          </p:cNvPr>
          <p:cNvPicPr>
            <a:picLocks noChangeAspect="1"/>
          </p:cNvPicPr>
          <p:nvPr/>
        </p:nvPicPr>
        <p:blipFill>
          <a:blip r:embed="rId6"/>
          <a:stretch>
            <a:fillRect/>
          </a:stretch>
        </p:blipFill>
        <p:spPr>
          <a:xfrm>
            <a:off x="4827140" y="1662528"/>
            <a:ext cx="544469" cy="4972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箭头: 上 31">
            <a:extLst>
              <a:ext uri="{FF2B5EF4-FFF2-40B4-BE49-F238E27FC236}">
                <a16:creationId xmlns:a16="http://schemas.microsoft.com/office/drawing/2014/main" id="{B7B3591F-C859-9859-8E4B-C740DAA3B2B5}"/>
              </a:ext>
            </a:extLst>
          </p:cNvPr>
          <p:cNvSpPr/>
          <p:nvPr/>
        </p:nvSpPr>
        <p:spPr>
          <a:xfrm>
            <a:off x="1817736" y="2139040"/>
            <a:ext cx="484632" cy="84654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spTree>
    <p:extLst>
      <p:ext uri="{BB962C8B-B14F-4D97-AF65-F5344CB8AC3E}">
        <p14:creationId xmlns:p14="http://schemas.microsoft.com/office/powerpoint/2010/main" val="3769050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2.2 Model calibration</a:t>
            </a:r>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12</a:t>
            </a:fld>
            <a:endParaRPr lang="de-DE"/>
          </a:p>
        </p:txBody>
      </p:sp>
      <p:sp>
        <p:nvSpPr>
          <p:cNvPr id="13" name="文本框 12">
            <a:extLst>
              <a:ext uri="{FF2B5EF4-FFF2-40B4-BE49-F238E27FC236}">
                <a16:creationId xmlns:a16="http://schemas.microsoft.com/office/drawing/2014/main" id="{1D350424-DF11-403F-D129-00A633896CD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(Biaxial Test Loading):</a:t>
            </a:r>
            <a:endParaRPr lang="zh-CN" altLang="en-US" sz="1800" dirty="0"/>
          </a:p>
        </p:txBody>
      </p:sp>
      <p:pic>
        <p:nvPicPr>
          <p:cNvPr id="5" name="图片 4">
            <a:extLst>
              <a:ext uri="{FF2B5EF4-FFF2-40B4-BE49-F238E27FC236}">
                <a16:creationId xmlns:a16="http://schemas.microsoft.com/office/drawing/2014/main" id="{680148C4-3425-54A2-CED2-B0DE4DB53F05}"/>
              </a:ext>
            </a:extLst>
          </p:cNvPr>
          <p:cNvPicPr>
            <a:picLocks noChangeAspect="1"/>
          </p:cNvPicPr>
          <p:nvPr/>
        </p:nvPicPr>
        <p:blipFill>
          <a:blip r:embed="rId2" cstate="print">
            <a:extLst>
              <a:ext uri="{28A0092B-C50C-407E-A947-70E740481C1C}">
                <a14:useLocalDpi xmlns:a14="http://schemas.microsoft.com/office/drawing/2010/main" val="0"/>
              </a:ext>
            </a:extLst>
          </a:blip>
          <a:srcRect t="1617"/>
          <a:stretch/>
        </p:blipFill>
        <p:spPr>
          <a:xfrm>
            <a:off x="5362547" y="99986"/>
            <a:ext cx="5906429" cy="5749739"/>
          </a:xfrm>
          <a:prstGeom prst="rect">
            <a:avLst/>
          </a:prstGeom>
        </p:spPr>
      </p:pic>
    </p:spTree>
    <p:extLst>
      <p:ext uri="{BB962C8B-B14F-4D97-AF65-F5344CB8AC3E}">
        <p14:creationId xmlns:p14="http://schemas.microsoft.com/office/powerpoint/2010/main" val="1789493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C4964-E6F7-EA6F-5606-F490D4DC32B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B0F5FF0-E003-4A41-8C84-CA01F93CAEE2}"/>
              </a:ext>
            </a:extLst>
          </p:cNvPr>
          <p:cNvSpPr>
            <a:spLocks noGrp="1"/>
          </p:cNvSpPr>
          <p:nvPr>
            <p:ph type="title"/>
          </p:nvPr>
        </p:nvSpPr>
        <p:spPr>
          <a:xfrm>
            <a:off x="561417" y="432087"/>
            <a:ext cx="8733158" cy="936000"/>
          </a:xfrm>
        </p:spPr>
        <p:txBody>
          <a:bodyPr/>
          <a:lstStyle/>
          <a:p>
            <a:r>
              <a:rPr lang="en-US" altLang="de-DE" dirty="0"/>
              <a:t>2.2 Model calibration</a:t>
            </a:r>
            <a:endParaRPr lang="de-DE" dirty="0"/>
          </a:p>
        </p:txBody>
      </p:sp>
      <p:sp>
        <p:nvSpPr>
          <p:cNvPr id="3" name="Datumsplatzhalter 2">
            <a:extLst>
              <a:ext uri="{FF2B5EF4-FFF2-40B4-BE49-F238E27FC236}">
                <a16:creationId xmlns:a16="http://schemas.microsoft.com/office/drawing/2014/main" id="{52FDD012-18B2-6B2F-6741-8A8268912922}"/>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16CA322F-C4A6-5430-8C9D-C07A618454F4}"/>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A8F2E45A-49B1-E97C-F42C-A802602ECE13}"/>
              </a:ext>
            </a:extLst>
          </p:cNvPr>
          <p:cNvSpPr>
            <a:spLocks noGrp="1"/>
          </p:cNvSpPr>
          <p:nvPr>
            <p:ph type="sldNum" sz="quarter" idx="4"/>
          </p:nvPr>
        </p:nvSpPr>
        <p:spPr/>
        <p:txBody>
          <a:bodyPr/>
          <a:lstStyle/>
          <a:p>
            <a:fld id="{EBA7648D-BACA-4F70-BD5E-B6ADA181CB0C}" type="slidenum">
              <a:rPr lang="de-DE" smtClean="0"/>
              <a:t>13</a:t>
            </a:fld>
            <a:endParaRPr lang="de-DE"/>
          </a:p>
        </p:txBody>
      </p:sp>
      <p:sp>
        <p:nvSpPr>
          <p:cNvPr id="13" name="文本框 12">
            <a:extLst>
              <a:ext uri="{FF2B5EF4-FFF2-40B4-BE49-F238E27FC236}">
                <a16:creationId xmlns:a16="http://schemas.microsoft.com/office/drawing/2014/main" id="{7FA535FF-2A8B-BF9E-8448-E74A3AD8B528}"/>
              </a:ext>
            </a:extLst>
          </p:cNvPr>
          <p:cNvSpPr txBox="1"/>
          <p:nvPr/>
        </p:nvSpPr>
        <p:spPr>
          <a:xfrm>
            <a:off x="957491" y="1053987"/>
            <a:ext cx="3093367"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(Mixed Test Loading):</a:t>
            </a:r>
            <a:endParaRPr lang="zh-CN" altLang="en-US" sz="1800" dirty="0"/>
          </a:p>
        </p:txBody>
      </p:sp>
      <p:pic>
        <p:nvPicPr>
          <p:cNvPr id="8" name="图片 7">
            <a:extLst>
              <a:ext uri="{FF2B5EF4-FFF2-40B4-BE49-F238E27FC236}">
                <a16:creationId xmlns:a16="http://schemas.microsoft.com/office/drawing/2014/main" id="{FA20FE5A-1B2A-C78F-C980-FCB36EEF7315}"/>
              </a:ext>
            </a:extLst>
          </p:cNvPr>
          <p:cNvPicPr>
            <a:picLocks noChangeAspect="1"/>
          </p:cNvPicPr>
          <p:nvPr/>
        </p:nvPicPr>
        <p:blipFill>
          <a:blip r:embed="rId2" cstate="print">
            <a:extLst>
              <a:ext uri="{28A0092B-C50C-407E-A947-70E740481C1C}">
                <a14:useLocalDpi xmlns:a14="http://schemas.microsoft.com/office/drawing/2010/main" val="0"/>
              </a:ext>
            </a:extLst>
          </a:blip>
          <a:srcRect t="1694"/>
          <a:stretch/>
        </p:blipFill>
        <p:spPr>
          <a:xfrm>
            <a:off x="5281786" y="111768"/>
            <a:ext cx="6016496" cy="5821741"/>
          </a:xfrm>
          <a:prstGeom prst="rect">
            <a:avLst/>
          </a:prstGeom>
        </p:spPr>
      </p:pic>
    </p:spTree>
    <p:extLst>
      <p:ext uri="{BB962C8B-B14F-4D97-AF65-F5344CB8AC3E}">
        <p14:creationId xmlns:p14="http://schemas.microsoft.com/office/powerpoint/2010/main" val="2467017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DA9AD-D6E1-AD94-3667-5D4B9BAF690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672D12A1-E551-2F38-31F8-0B74F25E88C2}"/>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4A20E965-981D-BBC4-E248-C7D0090C2881}"/>
              </a:ext>
            </a:extLst>
          </p:cNvPr>
          <p:cNvSpPr>
            <a:spLocks noGrp="1"/>
          </p:cNvSpPr>
          <p:nvPr>
            <p:ph type="ftr" sz="quarter" idx="3"/>
          </p:nvPr>
        </p:nvSpPr>
        <p:spPr/>
        <p:txBody>
          <a:bodyPr/>
          <a:lstStyle/>
          <a:p>
            <a:r>
              <a:rPr lang="de-DE" altLang="zh-CN"/>
              <a:t>Fachbereich Maschinenbau </a:t>
            </a:r>
          </a:p>
        </p:txBody>
      </p:sp>
      <p:sp>
        <p:nvSpPr>
          <p:cNvPr id="7" name="灯片编号占位符 6">
            <a:extLst>
              <a:ext uri="{FF2B5EF4-FFF2-40B4-BE49-F238E27FC236}">
                <a16:creationId xmlns:a16="http://schemas.microsoft.com/office/drawing/2014/main" id="{C702D039-9EE1-B399-9DFB-416A7353B7C6}"/>
              </a:ext>
            </a:extLst>
          </p:cNvPr>
          <p:cNvSpPr>
            <a:spLocks noGrp="1"/>
          </p:cNvSpPr>
          <p:nvPr>
            <p:ph type="sldNum" sz="quarter" idx="4"/>
          </p:nvPr>
        </p:nvSpPr>
        <p:spPr/>
        <p:txBody>
          <a:bodyPr/>
          <a:lstStyle/>
          <a:p>
            <a:fld id="{EBA7648D-BACA-4F70-BD5E-B6ADA181CB0C}" type="slidenum">
              <a:rPr lang="de-DE" smtClean="0"/>
              <a:t>14</a:t>
            </a:fld>
            <a:endParaRPr lang="de-DE"/>
          </a:p>
        </p:txBody>
      </p:sp>
      <p:sp>
        <p:nvSpPr>
          <p:cNvPr id="4" name="文本框 3">
            <a:extLst>
              <a:ext uri="{FF2B5EF4-FFF2-40B4-BE49-F238E27FC236}">
                <a16:creationId xmlns:a16="http://schemas.microsoft.com/office/drawing/2014/main" id="{6DAA5E11-9C46-8C94-661B-5BA8E133F3EB}"/>
              </a:ext>
            </a:extLst>
          </p:cNvPr>
          <p:cNvSpPr txBox="1"/>
          <p:nvPr/>
        </p:nvSpPr>
        <p:spPr>
          <a:xfrm>
            <a:off x="932994" y="1223637"/>
            <a:ext cx="10083249" cy="249299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buClr>
                <a:schemeClr val="accent1"/>
              </a:buClr>
            </a:pPr>
            <a:r>
              <a:rPr lang="en-US" altLang="zh-CN" sz="2000" dirty="0"/>
              <a:t>1. Is the model able to interpolate the calibration dataset?</a:t>
            </a:r>
          </a:p>
          <a:p>
            <a:pPr algn="just">
              <a:spcBef>
                <a:spcPts val="400"/>
              </a:spcBef>
              <a:spcAft>
                <a:spcPts val="200"/>
              </a:spcAft>
            </a:pPr>
            <a:r>
              <a:rPr lang="en-US" dirty="0">
                <a:ea typeface="+mn-lt"/>
                <a:cs typeface="+mn-lt"/>
              </a:rPr>
              <a:t>Yes, the model demonstrates interpolation ability on the calibration dataset; however, the performance is not particularly outstanding.</a:t>
            </a:r>
            <a:endParaRPr lang="en-US" dirty="0"/>
          </a:p>
          <a:p>
            <a:pPr algn="just">
              <a:spcBef>
                <a:spcPts val="400"/>
              </a:spcBef>
              <a:spcAft>
                <a:spcPts val="200"/>
              </a:spcAft>
              <a:buClr>
                <a:schemeClr val="accent1"/>
              </a:buClr>
            </a:pPr>
            <a:endParaRPr lang="en-US" altLang="zh-CN" dirty="0"/>
          </a:p>
          <a:p>
            <a:pPr algn="just">
              <a:spcBef>
                <a:spcPts val="400"/>
              </a:spcBef>
              <a:spcAft>
                <a:spcPts val="200"/>
              </a:spcAft>
              <a:buClr>
                <a:schemeClr val="accent1"/>
              </a:buClr>
            </a:pPr>
            <a:r>
              <a:rPr lang="en-US" altLang="zh-CN" dirty="0"/>
              <a:t>2. </a:t>
            </a:r>
            <a:r>
              <a:rPr lang="en-US" altLang="zh-CN" sz="2000" dirty="0"/>
              <a:t>Is the model able to predict the unseen load cases of the test dataset?</a:t>
            </a:r>
          </a:p>
          <a:p>
            <a:pPr algn="just">
              <a:spcBef>
                <a:spcPts val="400"/>
              </a:spcBef>
              <a:spcAft>
                <a:spcPts val="200"/>
              </a:spcAft>
            </a:pPr>
            <a:r>
              <a:rPr lang="en-US" altLang="zh-CN" dirty="0"/>
              <a:t>No</a:t>
            </a:r>
            <a:r>
              <a:rPr lang="en-US" altLang="zh-CN" dirty="0">
                <a:ea typeface="+mn-lt"/>
                <a:cs typeface="+mn-lt"/>
              </a:rPr>
              <a:t>, the model is not able to accurately predict the unseen load cases in the test dataset. This could be due to overfitting to the calibration data or the presence of more complex, unseen load patterns in the test set.</a:t>
            </a:r>
            <a:endParaRPr lang="zh-CN" dirty="0"/>
          </a:p>
        </p:txBody>
      </p:sp>
      <p:sp>
        <p:nvSpPr>
          <p:cNvPr id="12" name="Titel 1">
            <a:extLst>
              <a:ext uri="{FF2B5EF4-FFF2-40B4-BE49-F238E27FC236}">
                <a16:creationId xmlns:a16="http://schemas.microsoft.com/office/drawing/2014/main" id="{EA7AFC68-D40E-B8C3-F8A7-BC44D77F134F}"/>
              </a:ext>
            </a:extLst>
          </p:cNvPr>
          <p:cNvSpPr>
            <a:spLocks noGrp="1"/>
          </p:cNvSpPr>
          <p:nvPr>
            <p:ph type="title"/>
          </p:nvPr>
        </p:nvSpPr>
        <p:spPr>
          <a:xfrm>
            <a:off x="561417" y="432087"/>
            <a:ext cx="8733158" cy="936000"/>
          </a:xfrm>
        </p:spPr>
        <p:txBody>
          <a:bodyPr/>
          <a:lstStyle/>
          <a:p>
            <a:r>
              <a:rPr lang="en-US" altLang="de-DE" dirty="0"/>
              <a:t>2.2 Model calibration</a:t>
            </a:r>
            <a:endParaRPr lang="de-DE" dirty="0"/>
          </a:p>
        </p:txBody>
      </p:sp>
    </p:spTree>
    <p:extLst>
      <p:ext uri="{BB962C8B-B14F-4D97-AF65-F5344CB8AC3E}">
        <p14:creationId xmlns:p14="http://schemas.microsoft.com/office/powerpoint/2010/main" val="875806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61B31-3521-8D75-6481-94609B42367F}"/>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06EA00AC-F780-7FFD-68D5-75AD62938E57}"/>
              </a:ext>
            </a:extLst>
          </p:cNvPr>
          <p:cNvPicPr>
            <a:picLocks noChangeAspect="1"/>
          </p:cNvPicPr>
          <p:nvPr/>
        </p:nvPicPr>
        <p:blipFill>
          <a:blip r:embed="rId2" cstate="print">
            <a:extLst>
              <a:ext uri="{28A0092B-C50C-407E-A947-70E740481C1C}">
                <a14:useLocalDpi xmlns:a14="http://schemas.microsoft.com/office/drawing/2010/main" val="0"/>
              </a:ext>
            </a:extLst>
          </a:blip>
          <a:srcRect t="1610"/>
          <a:stretch/>
        </p:blipFill>
        <p:spPr>
          <a:xfrm>
            <a:off x="5754737" y="162810"/>
            <a:ext cx="5751787" cy="5564591"/>
          </a:xfrm>
          <a:prstGeom prst="rect">
            <a:avLst/>
          </a:prstGeom>
        </p:spPr>
      </p:pic>
      <p:sp>
        <p:nvSpPr>
          <p:cNvPr id="2" name="Titel 1">
            <a:extLst>
              <a:ext uri="{FF2B5EF4-FFF2-40B4-BE49-F238E27FC236}">
                <a16:creationId xmlns:a16="http://schemas.microsoft.com/office/drawing/2014/main" id="{9F17F723-E2FD-F8D8-5687-32F31BC4EB92}"/>
              </a:ext>
            </a:extLst>
          </p:cNvPr>
          <p:cNvSpPr>
            <a:spLocks noGrp="1"/>
          </p:cNvSpPr>
          <p:nvPr>
            <p:ph type="title"/>
          </p:nvPr>
        </p:nvSpPr>
        <p:spPr>
          <a:xfrm>
            <a:off x="561417" y="432087"/>
            <a:ext cx="8733158" cy="936000"/>
          </a:xfrm>
        </p:spPr>
        <p:txBody>
          <a:bodyPr/>
          <a:lstStyle/>
          <a:p>
            <a:r>
              <a:rPr lang="en-US" altLang="de-DE" dirty="0"/>
              <a:t>2.3 Loss weighting strategy</a:t>
            </a:r>
            <a:endParaRPr lang="de-DE" dirty="0"/>
          </a:p>
        </p:txBody>
      </p:sp>
      <p:sp>
        <p:nvSpPr>
          <p:cNvPr id="3" name="Datumsplatzhalter 2">
            <a:extLst>
              <a:ext uri="{FF2B5EF4-FFF2-40B4-BE49-F238E27FC236}">
                <a16:creationId xmlns:a16="http://schemas.microsoft.com/office/drawing/2014/main" id="{714F93C0-171E-7FA9-BA84-9969A21ED380}"/>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15ECC920-4D78-E908-DF30-D0F605DC032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88E0945-B1F6-0C99-ED90-21D3BE78DFD5}"/>
              </a:ext>
            </a:extLst>
          </p:cNvPr>
          <p:cNvSpPr>
            <a:spLocks noGrp="1"/>
          </p:cNvSpPr>
          <p:nvPr>
            <p:ph type="sldNum" sz="quarter" idx="4"/>
          </p:nvPr>
        </p:nvSpPr>
        <p:spPr/>
        <p:txBody>
          <a:bodyPr/>
          <a:lstStyle/>
          <a:p>
            <a:fld id="{EBA7648D-BACA-4F70-BD5E-B6ADA181CB0C}" type="slidenum">
              <a:rPr lang="de-DE" smtClean="0"/>
              <a:t>15</a:t>
            </a:fld>
            <a:endParaRPr lang="de-DE"/>
          </a:p>
        </p:txBody>
      </p:sp>
      <p:sp>
        <p:nvSpPr>
          <p:cNvPr id="9" name="文本框 8">
            <a:extLst>
              <a:ext uri="{FF2B5EF4-FFF2-40B4-BE49-F238E27FC236}">
                <a16:creationId xmlns:a16="http://schemas.microsoft.com/office/drawing/2014/main" id="{4B50C6C0-04D0-86BE-4463-9BDF279A7697}"/>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Loss weighting strategy (Biaxial Test Loading):</a:t>
            </a:r>
            <a:endParaRPr lang="zh-CN" altLang="en-US" sz="1800" dirty="0"/>
          </a:p>
        </p:txBody>
      </p:sp>
    </p:spTree>
    <p:extLst>
      <p:ext uri="{BB962C8B-B14F-4D97-AF65-F5344CB8AC3E}">
        <p14:creationId xmlns:p14="http://schemas.microsoft.com/office/powerpoint/2010/main" val="374461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55A94-EA2B-A3E5-C348-9EAFCEE6B4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D108F77-5BE7-8A57-A2D4-96E9D4D0D912}"/>
              </a:ext>
            </a:extLst>
          </p:cNvPr>
          <p:cNvSpPr>
            <a:spLocks noGrp="1"/>
          </p:cNvSpPr>
          <p:nvPr>
            <p:ph type="title"/>
          </p:nvPr>
        </p:nvSpPr>
        <p:spPr>
          <a:xfrm>
            <a:off x="561417" y="432087"/>
            <a:ext cx="8733158" cy="936000"/>
          </a:xfrm>
        </p:spPr>
        <p:txBody>
          <a:bodyPr/>
          <a:lstStyle/>
          <a:p>
            <a:r>
              <a:rPr lang="en-US" altLang="de-DE" dirty="0"/>
              <a:t>2.3 Loss weighting strategy</a:t>
            </a:r>
            <a:endParaRPr lang="de-DE" dirty="0"/>
          </a:p>
        </p:txBody>
      </p:sp>
      <p:sp>
        <p:nvSpPr>
          <p:cNvPr id="3" name="Datumsplatzhalter 2">
            <a:extLst>
              <a:ext uri="{FF2B5EF4-FFF2-40B4-BE49-F238E27FC236}">
                <a16:creationId xmlns:a16="http://schemas.microsoft.com/office/drawing/2014/main" id="{9CA0ABE4-18A2-406B-EBD9-52F64CCE1C3F}"/>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B348526D-8F88-5DFF-2B4F-29D0F4FD0ABE}"/>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E9EB4716-F870-6F5B-5F72-38ED5140D867}"/>
              </a:ext>
            </a:extLst>
          </p:cNvPr>
          <p:cNvSpPr>
            <a:spLocks noGrp="1"/>
          </p:cNvSpPr>
          <p:nvPr>
            <p:ph type="sldNum" sz="quarter" idx="4"/>
          </p:nvPr>
        </p:nvSpPr>
        <p:spPr/>
        <p:txBody>
          <a:bodyPr/>
          <a:lstStyle/>
          <a:p>
            <a:fld id="{EBA7648D-BACA-4F70-BD5E-B6ADA181CB0C}" type="slidenum">
              <a:rPr lang="de-DE" smtClean="0"/>
              <a:t>16</a:t>
            </a:fld>
            <a:endParaRPr lang="de-DE"/>
          </a:p>
        </p:txBody>
      </p:sp>
      <p:sp>
        <p:nvSpPr>
          <p:cNvPr id="9" name="文本框 8">
            <a:extLst>
              <a:ext uri="{FF2B5EF4-FFF2-40B4-BE49-F238E27FC236}">
                <a16:creationId xmlns:a16="http://schemas.microsoft.com/office/drawing/2014/main" id="{0E79788B-B002-7818-DA19-0B6CFD8CCF04}"/>
              </a:ext>
            </a:extLst>
          </p:cNvPr>
          <p:cNvSpPr txBox="1"/>
          <p:nvPr/>
        </p:nvSpPr>
        <p:spPr>
          <a:xfrm>
            <a:off x="957491" y="1053987"/>
            <a:ext cx="3093367"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Loss weighting strategy ((Mixed Test Loading):</a:t>
            </a:r>
            <a:endParaRPr lang="zh-CN" altLang="en-US" sz="1800" dirty="0"/>
          </a:p>
        </p:txBody>
      </p:sp>
      <p:pic>
        <p:nvPicPr>
          <p:cNvPr id="8" name="图片 7">
            <a:extLst>
              <a:ext uri="{FF2B5EF4-FFF2-40B4-BE49-F238E27FC236}">
                <a16:creationId xmlns:a16="http://schemas.microsoft.com/office/drawing/2014/main" id="{174B523A-F7D2-E8B4-CA38-35D03BF1239D}"/>
              </a:ext>
            </a:extLst>
          </p:cNvPr>
          <p:cNvPicPr>
            <a:picLocks noChangeAspect="1"/>
          </p:cNvPicPr>
          <p:nvPr/>
        </p:nvPicPr>
        <p:blipFill>
          <a:blip r:embed="rId2" cstate="print">
            <a:extLst>
              <a:ext uri="{28A0092B-C50C-407E-A947-70E740481C1C}">
                <a14:useLocalDpi xmlns:a14="http://schemas.microsoft.com/office/drawing/2010/main" val="0"/>
              </a:ext>
            </a:extLst>
          </a:blip>
          <a:srcRect t="1621"/>
          <a:stretch/>
        </p:blipFill>
        <p:spPr>
          <a:xfrm>
            <a:off x="5878091" y="173453"/>
            <a:ext cx="5618596" cy="5564591"/>
          </a:xfrm>
          <a:prstGeom prst="rect">
            <a:avLst/>
          </a:prstGeom>
        </p:spPr>
      </p:pic>
    </p:spTree>
    <p:extLst>
      <p:ext uri="{BB962C8B-B14F-4D97-AF65-F5344CB8AC3E}">
        <p14:creationId xmlns:p14="http://schemas.microsoft.com/office/powerpoint/2010/main" val="1181452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D0B7F-724E-D71C-205D-CE2D9C808C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5F436E5-234F-AD57-E882-488F9785847D}"/>
              </a:ext>
            </a:extLst>
          </p:cNvPr>
          <p:cNvSpPr>
            <a:spLocks noGrp="1"/>
          </p:cNvSpPr>
          <p:nvPr>
            <p:ph type="title"/>
          </p:nvPr>
        </p:nvSpPr>
        <p:spPr>
          <a:xfrm>
            <a:off x="561417" y="432087"/>
            <a:ext cx="8733158" cy="936000"/>
          </a:xfrm>
        </p:spPr>
        <p:txBody>
          <a:bodyPr/>
          <a:lstStyle/>
          <a:p>
            <a:r>
              <a:rPr lang="de-DE" dirty="0"/>
              <a:t>3.1 Model implementation</a:t>
            </a:r>
          </a:p>
        </p:txBody>
      </p:sp>
      <p:sp>
        <p:nvSpPr>
          <p:cNvPr id="3" name="Datumsplatzhalter 2">
            <a:extLst>
              <a:ext uri="{FF2B5EF4-FFF2-40B4-BE49-F238E27FC236}">
                <a16:creationId xmlns:a16="http://schemas.microsoft.com/office/drawing/2014/main" id="{071E4569-C5CE-A261-F30F-A3C1E2FE5061}"/>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28939CE3-B84E-A63B-9F6A-4885727F967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01E31096-5524-B297-136B-6F8E11347300}"/>
              </a:ext>
            </a:extLst>
          </p:cNvPr>
          <p:cNvSpPr>
            <a:spLocks noGrp="1"/>
          </p:cNvSpPr>
          <p:nvPr>
            <p:ph type="sldNum" sz="quarter" idx="4"/>
          </p:nvPr>
        </p:nvSpPr>
        <p:spPr/>
        <p:txBody>
          <a:bodyPr/>
          <a:lstStyle/>
          <a:p>
            <a:fld id="{EBA7648D-BACA-4F70-BD5E-B6ADA181CB0C}" type="slidenum">
              <a:rPr lang="de-DE" smtClean="0"/>
              <a:t>17</a:t>
            </a:fld>
            <a:endParaRPr lang="de-DE"/>
          </a:p>
        </p:txBody>
      </p:sp>
      <p:sp>
        <p:nvSpPr>
          <p:cNvPr id="11" name="箭头: 右 10">
            <a:extLst>
              <a:ext uri="{FF2B5EF4-FFF2-40B4-BE49-F238E27FC236}">
                <a16:creationId xmlns:a16="http://schemas.microsoft.com/office/drawing/2014/main" id="{1FE6E939-B539-1F21-9B02-B2F536CF43CA}"/>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dirty="0" err="1"/>
          </a:p>
        </p:txBody>
      </p:sp>
      <p:sp>
        <p:nvSpPr>
          <p:cNvPr id="12" name="箭头: 右 11">
            <a:extLst>
              <a:ext uri="{FF2B5EF4-FFF2-40B4-BE49-F238E27FC236}">
                <a16:creationId xmlns:a16="http://schemas.microsoft.com/office/drawing/2014/main" id="{981F71B7-4111-4AAB-A3E3-8A2BBB8F1325}"/>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dirty="0" err="1"/>
          </a:p>
        </p:txBody>
      </p:sp>
      <p:pic>
        <p:nvPicPr>
          <p:cNvPr id="17" name="图片 16">
            <a:extLst>
              <a:ext uri="{FF2B5EF4-FFF2-40B4-BE49-F238E27FC236}">
                <a16:creationId xmlns:a16="http://schemas.microsoft.com/office/drawing/2014/main" id="{C03D6AEB-A44B-C717-8424-92A887198705}"/>
              </a:ext>
            </a:extLst>
          </p:cNvPr>
          <p:cNvPicPr>
            <a:picLocks noChangeAspect="1"/>
          </p:cNvPicPr>
          <p:nvPr/>
        </p:nvPicPr>
        <p:blipFill>
          <a:blip r:embed="rId2"/>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箭头: 直角上 17">
            <a:extLst>
              <a:ext uri="{FF2B5EF4-FFF2-40B4-BE49-F238E27FC236}">
                <a16:creationId xmlns:a16="http://schemas.microsoft.com/office/drawing/2014/main" id="{EA6F5C9A-89EF-AAAB-15F6-48ED36927F7E}"/>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9" name="图片 18">
            <a:extLst>
              <a:ext uri="{FF2B5EF4-FFF2-40B4-BE49-F238E27FC236}">
                <a16:creationId xmlns:a16="http://schemas.microsoft.com/office/drawing/2014/main" id="{EB1618B1-1B81-8A69-4FB4-92275D0AA404}"/>
              </a:ext>
            </a:extLst>
          </p:cNvPr>
          <p:cNvPicPr>
            <a:picLocks noChangeAspect="1"/>
          </p:cNvPicPr>
          <p:nvPr/>
        </p:nvPicPr>
        <p:blipFill>
          <a:blip r:embed="rId3"/>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6B6B0031-BE69-1B16-3390-EA8B0381E811}"/>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pic>
        <p:nvPicPr>
          <p:cNvPr id="21" name="图片 20">
            <a:extLst>
              <a:ext uri="{FF2B5EF4-FFF2-40B4-BE49-F238E27FC236}">
                <a16:creationId xmlns:a16="http://schemas.microsoft.com/office/drawing/2014/main" id="{5EEACEA5-9391-4ED9-10C5-F4F75E45367E}"/>
              </a:ext>
            </a:extLst>
          </p:cNvPr>
          <p:cNvPicPr>
            <a:picLocks noChangeAspect="1"/>
          </p:cNvPicPr>
          <p:nvPr/>
        </p:nvPicPr>
        <p:blipFill>
          <a:blip r:embed="rId4"/>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4138F747-83B4-9A88-0CAD-86AC27B4F920}"/>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pic>
        <p:nvPicPr>
          <p:cNvPr id="24" name="图片 23">
            <a:extLst>
              <a:ext uri="{FF2B5EF4-FFF2-40B4-BE49-F238E27FC236}">
                <a16:creationId xmlns:a16="http://schemas.microsoft.com/office/drawing/2014/main" id="{55F9FB17-6322-D2F3-9C04-4DF94604F150}"/>
              </a:ext>
            </a:extLst>
          </p:cNvPr>
          <p:cNvPicPr>
            <a:picLocks noChangeAspect="1"/>
          </p:cNvPicPr>
          <p:nvPr/>
        </p:nvPicPr>
        <p:blipFill>
          <a:blip r:embed="rId5"/>
          <a:stretch>
            <a:fillRect/>
          </a:stretch>
        </p:blipFill>
        <p:spPr>
          <a:xfrm>
            <a:off x="1552826" y="1735289"/>
            <a:ext cx="1809778"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2CB3E66D-767F-EFB2-61AA-6E7764FCECDC}"/>
              </a:ext>
            </a:extLst>
          </p:cNvPr>
          <p:cNvSpPr txBox="1"/>
          <p:nvPr/>
        </p:nvSpPr>
        <p:spPr>
          <a:xfrm>
            <a:off x="1376279" y="3792840"/>
            <a:ext cx="8616591" cy="16158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ts val="400"/>
              </a:spcBef>
              <a:spcAft>
                <a:spcPts val="200"/>
              </a:spcAft>
              <a:buClr>
                <a:schemeClr val="accent1"/>
              </a:buClr>
              <a:buFont typeface="Arial"/>
              <a:buChar char="•"/>
            </a:pPr>
            <a:r>
              <a:rPr lang="en-US" altLang="zh-CN" dirty="0"/>
              <a:t>The weights for J in the first hidden layer are allowed to be positive or negative.</a:t>
            </a:r>
          </a:p>
          <a:p>
            <a:pPr marL="285750" indent="-285750">
              <a:spcBef>
                <a:spcPts val="400"/>
              </a:spcBef>
              <a:spcAft>
                <a:spcPts val="200"/>
              </a:spcAft>
              <a:buClr>
                <a:schemeClr val="accent1"/>
              </a:buClr>
              <a:buFont typeface="Arial"/>
              <a:buChar char="•"/>
            </a:pPr>
            <a:r>
              <a:rPr lang="en-US" dirty="0">
                <a:ea typeface="+mn-lt"/>
                <a:cs typeface="+mn-lt"/>
              </a:rPr>
              <a:t>−J is introduced to ensure the polyconvexity constraint.</a:t>
            </a:r>
          </a:p>
          <a:p>
            <a:pPr marL="285750" indent="-285750">
              <a:spcBef>
                <a:spcPts val="400"/>
              </a:spcBef>
              <a:spcAft>
                <a:spcPts val="200"/>
              </a:spcAft>
              <a:buClr>
                <a:schemeClr val="accent1"/>
              </a:buClr>
              <a:buFont typeface="Arial"/>
              <a:buChar char="•"/>
            </a:pPr>
            <a:r>
              <a:rPr lang="en-US" dirty="0"/>
              <a:t>Correspondence Between Physical/Mathematical Conditions and Model Structure：</a:t>
            </a:r>
          </a:p>
          <a:p>
            <a:pPr marL="717550" lvl="1" indent="-285750">
              <a:spcBef>
                <a:spcPts val="400"/>
              </a:spcBef>
              <a:spcAft>
                <a:spcPts val="200"/>
              </a:spcAft>
              <a:buClr>
                <a:schemeClr val="accent1"/>
              </a:buClr>
              <a:buFont typeface="Courier New"/>
              <a:buChar char="o"/>
            </a:pPr>
            <a:r>
              <a:rPr lang="en-US" altLang="zh-CN" dirty="0">
                <a:ea typeface="+mn-lt"/>
                <a:cs typeface="+mn-lt"/>
              </a:rPr>
              <a:t>S</a:t>
            </a:r>
            <a:r>
              <a:rPr lang="zh-CN">
                <a:ea typeface="+mn-lt"/>
                <a:cs typeface="+mn-lt"/>
              </a:rPr>
              <a:t>atisfy the </a:t>
            </a:r>
            <a:r>
              <a:rPr lang="zh-CN" b="1">
                <a:ea typeface="+mn-lt"/>
                <a:cs typeface="+mn-lt"/>
              </a:rPr>
              <a:t>objectivity</a:t>
            </a:r>
            <a:r>
              <a:rPr lang="zh-CN">
                <a:ea typeface="+mn-lt"/>
                <a:cs typeface="+mn-lt"/>
              </a:rPr>
              <a:t> and </a:t>
            </a:r>
            <a:r>
              <a:rPr lang="zh-CN" b="1">
                <a:ea typeface="+mn-lt"/>
                <a:cs typeface="+mn-lt"/>
              </a:rPr>
              <a:t>material symmetry</a:t>
            </a:r>
            <a:r>
              <a:rPr lang="zh-CN">
                <a:ea typeface="+mn-lt"/>
                <a:cs typeface="+mn-lt"/>
              </a:rPr>
              <a:t> conditions.</a:t>
            </a:r>
          </a:p>
          <a:p>
            <a:pPr marL="717550" lvl="1" indent="-285750">
              <a:spcBef>
                <a:spcPts val="400"/>
              </a:spcBef>
              <a:spcAft>
                <a:spcPts val="200"/>
              </a:spcAft>
              <a:buClr>
                <a:schemeClr val="accent1"/>
              </a:buClr>
              <a:buFont typeface="Courier New"/>
              <a:buChar char="o"/>
            </a:pPr>
            <a:r>
              <a:rPr lang="zh-CN">
                <a:ea typeface="+mn-lt"/>
                <a:cs typeface="+mn-lt"/>
              </a:rPr>
              <a:t>Calculates P (stress) via gradients, ensuring the physical correctness of the model.</a:t>
            </a:r>
            <a:endParaRPr lang="zh-CN" altLang="en-US" dirty="0"/>
          </a:p>
        </p:txBody>
      </p:sp>
      <p:pic>
        <p:nvPicPr>
          <p:cNvPr id="26" name="图片 25">
            <a:extLst>
              <a:ext uri="{FF2B5EF4-FFF2-40B4-BE49-F238E27FC236}">
                <a16:creationId xmlns:a16="http://schemas.microsoft.com/office/drawing/2014/main" id="{C05096AA-094C-A332-0FA8-58F5F0632EE9}"/>
              </a:ext>
            </a:extLst>
          </p:cNvPr>
          <p:cNvPicPr>
            <a:picLocks noChangeAspect="1"/>
          </p:cNvPicPr>
          <p:nvPr/>
        </p:nvPicPr>
        <p:blipFill>
          <a:blip r:embed="rId6"/>
          <a:stretch>
            <a:fillRect/>
          </a:stretch>
        </p:blipFill>
        <p:spPr>
          <a:xfrm>
            <a:off x="4860149" y="1672892"/>
            <a:ext cx="563203" cy="4105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00693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FB275-87A9-8A2D-50B8-E57FBF5CDA9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FE885E-47AC-4E6B-2F52-676641471CA2}"/>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3DCFB4BA-69E1-1E85-D2BD-EEB1AEC03641}"/>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818B1761-3C8C-218D-2999-6E2655AE0FE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7811471-14F3-A0D8-6651-C6929BB13D33}"/>
              </a:ext>
            </a:extLst>
          </p:cNvPr>
          <p:cNvSpPr>
            <a:spLocks noGrp="1"/>
          </p:cNvSpPr>
          <p:nvPr>
            <p:ph type="sldNum" sz="quarter" idx="4"/>
          </p:nvPr>
        </p:nvSpPr>
        <p:spPr/>
        <p:txBody>
          <a:bodyPr/>
          <a:lstStyle/>
          <a:p>
            <a:fld id="{EBA7648D-BACA-4F70-BD5E-B6ADA181CB0C}" type="slidenum">
              <a:rPr lang="de-DE" smtClean="0"/>
              <a:t>18</a:t>
            </a:fld>
            <a:endParaRPr lang="de-DE"/>
          </a:p>
        </p:txBody>
      </p:sp>
      <p:sp>
        <p:nvSpPr>
          <p:cNvPr id="11" name="文本框 10">
            <a:extLst>
              <a:ext uri="{FF2B5EF4-FFF2-40B4-BE49-F238E27FC236}">
                <a16:creationId xmlns:a16="http://schemas.microsoft.com/office/drawing/2014/main" id="{EE3821EE-9C20-4463-9459-0380CA41BDE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Only with Energy </a:t>
            </a:r>
            <a:r>
              <a:rPr lang="en-US" altLang="zh-CN" sz="1800" dirty="0"/>
              <a:t>(Biaxial Test Loading):</a:t>
            </a:r>
            <a:endParaRPr lang="zh-CN" altLang="en-US" sz="1800" dirty="0"/>
          </a:p>
        </p:txBody>
      </p:sp>
      <p:pic>
        <p:nvPicPr>
          <p:cNvPr id="4" name="图片 3" descr="图表, 折线图&#10;&#10;已自动生成说明">
            <a:extLst>
              <a:ext uri="{FF2B5EF4-FFF2-40B4-BE49-F238E27FC236}">
                <a16:creationId xmlns:a16="http://schemas.microsoft.com/office/drawing/2014/main" id="{FA71EDE8-D255-8C53-DF9C-7F4DFDBEDA21}"/>
              </a:ext>
            </a:extLst>
          </p:cNvPr>
          <p:cNvPicPr>
            <a:picLocks noChangeAspect="1"/>
          </p:cNvPicPr>
          <p:nvPr/>
        </p:nvPicPr>
        <p:blipFill>
          <a:blip r:embed="rId2"/>
          <a:stretch>
            <a:fillRect/>
          </a:stretch>
        </p:blipFill>
        <p:spPr>
          <a:xfrm>
            <a:off x="4923090" y="0"/>
            <a:ext cx="6542968" cy="6477000"/>
          </a:xfrm>
          <a:prstGeom prst="rect">
            <a:avLst/>
          </a:prstGeom>
        </p:spPr>
      </p:pic>
    </p:spTree>
    <p:extLst>
      <p:ext uri="{BB962C8B-B14F-4D97-AF65-F5344CB8AC3E}">
        <p14:creationId xmlns:p14="http://schemas.microsoft.com/office/powerpoint/2010/main" val="237567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97AD0-B64B-C6ED-4CE1-FEF836FFDE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834C3D3-6EEE-6701-DACB-B35CA2632CCC}"/>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B9BE57A6-B03C-2AF9-8D5A-05D58F4FA6D4}"/>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80EEEF4-E634-3EC6-0B80-A4BABF38ACC9}"/>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DA650BA-7769-CF31-AEC5-62F7294CFDA0}"/>
              </a:ext>
            </a:extLst>
          </p:cNvPr>
          <p:cNvSpPr>
            <a:spLocks noGrp="1"/>
          </p:cNvSpPr>
          <p:nvPr>
            <p:ph type="sldNum" sz="quarter" idx="4"/>
          </p:nvPr>
        </p:nvSpPr>
        <p:spPr/>
        <p:txBody>
          <a:bodyPr/>
          <a:lstStyle/>
          <a:p>
            <a:fld id="{EBA7648D-BACA-4F70-BD5E-B6ADA181CB0C}" type="slidenum">
              <a:rPr lang="de-DE" smtClean="0"/>
              <a:t>19</a:t>
            </a:fld>
            <a:endParaRPr lang="de-DE"/>
          </a:p>
        </p:txBody>
      </p:sp>
      <p:sp>
        <p:nvSpPr>
          <p:cNvPr id="11" name="文本框 10">
            <a:extLst>
              <a:ext uri="{FF2B5EF4-FFF2-40B4-BE49-F238E27FC236}">
                <a16:creationId xmlns:a16="http://schemas.microsoft.com/office/drawing/2014/main" id="{7C13694B-EDA2-A340-2190-98B68DE7F95C}"/>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Only with Energy </a:t>
            </a:r>
            <a:r>
              <a:rPr lang="en-US" altLang="zh-CN" sz="1800" dirty="0"/>
              <a:t>(Mixed Test Loading):</a:t>
            </a:r>
            <a:endParaRPr lang="zh-CN" altLang="en-US" sz="1800" dirty="0"/>
          </a:p>
        </p:txBody>
      </p:sp>
      <p:pic>
        <p:nvPicPr>
          <p:cNvPr id="8" name="图片 7" descr="图表, 散点图&#10;&#10;已自动生成说明">
            <a:extLst>
              <a:ext uri="{FF2B5EF4-FFF2-40B4-BE49-F238E27FC236}">
                <a16:creationId xmlns:a16="http://schemas.microsoft.com/office/drawing/2014/main" id="{04F9F048-DF86-9877-A45D-0D85D59994E7}"/>
              </a:ext>
            </a:extLst>
          </p:cNvPr>
          <p:cNvPicPr>
            <a:picLocks noChangeAspect="1"/>
          </p:cNvPicPr>
          <p:nvPr/>
        </p:nvPicPr>
        <p:blipFill>
          <a:blip r:embed="rId2"/>
          <a:stretch>
            <a:fillRect/>
          </a:stretch>
        </p:blipFill>
        <p:spPr>
          <a:xfrm>
            <a:off x="4802843" y="0"/>
            <a:ext cx="6543562" cy="6477000"/>
          </a:xfrm>
          <a:prstGeom prst="rect">
            <a:avLst/>
          </a:prstGeom>
        </p:spPr>
      </p:pic>
    </p:spTree>
    <p:extLst>
      <p:ext uri="{BB962C8B-B14F-4D97-AF65-F5344CB8AC3E}">
        <p14:creationId xmlns:p14="http://schemas.microsoft.com/office/powerpoint/2010/main" val="3167031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dirty="0"/>
              <a:t>Data preparation</a:t>
            </a:r>
          </a:p>
        </p:txBody>
      </p:sp>
      <p:sp>
        <p:nvSpPr>
          <p:cNvPr id="4" name="Textplatzhalter 3"/>
          <p:cNvSpPr>
            <a:spLocks noGrp="1"/>
          </p:cNvSpPr>
          <p:nvPr>
            <p:ph type="body" sz="quarter" idx="14"/>
          </p:nvPr>
        </p:nvSpPr>
        <p:spPr>
          <a:xfrm>
            <a:off x="504244" y="1174631"/>
            <a:ext cx="720000" cy="704307"/>
          </a:xfrm>
        </p:spPr>
        <p:txBody>
          <a:bodyPr/>
          <a:lstStyle/>
          <a:p>
            <a:r>
              <a:rPr lang="de-DE"/>
              <a:t>1</a:t>
            </a:r>
          </a:p>
        </p:txBody>
      </p:sp>
      <p:sp>
        <p:nvSpPr>
          <p:cNvPr id="5" name="Textplatzhalter 4"/>
          <p:cNvSpPr>
            <a:spLocks noGrp="1"/>
          </p:cNvSpPr>
          <p:nvPr>
            <p:ph type="body" sz="quarter" idx="15"/>
          </p:nvPr>
        </p:nvSpPr>
        <p:spPr>
          <a:xfrm>
            <a:off x="504244" y="1926873"/>
            <a:ext cx="720000" cy="744390"/>
          </a:xfrm>
        </p:spPr>
        <p:txBody>
          <a:bodyPr/>
          <a:lstStyle/>
          <a:p>
            <a:r>
              <a:rPr lang="de-DE"/>
              <a:t>2</a:t>
            </a:r>
          </a:p>
        </p:txBody>
      </p:sp>
      <p:sp>
        <p:nvSpPr>
          <p:cNvPr id="6" name="Textplatzhalter 5"/>
          <p:cNvSpPr>
            <a:spLocks noGrp="1"/>
          </p:cNvSpPr>
          <p:nvPr>
            <p:ph type="body" sz="quarter" idx="16"/>
          </p:nvPr>
        </p:nvSpPr>
        <p:spPr>
          <a:xfrm>
            <a:off x="504244" y="2671263"/>
            <a:ext cx="720000" cy="691322"/>
          </a:xfrm>
        </p:spPr>
        <p:txBody>
          <a:bodyPr/>
          <a:lstStyle/>
          <a:p>
            <a:r>
              <a:rPr lang="de-DE"/>
              <a:t>3</a:t>
            </a:r>
          </a:p>
        </p:txBody>
      </p:sp>
      <p:sp>
        <p:nvSpPr>
          <p:cNvPr id="7" name="Textplatzhalter 6"/>
          <p:cNvSpPr>
            <a:spLocks noGrp="1"/>
          </p:cNvSpPr>
          <p:nvPr>
            <p:ph type="body" sz="quarter" idx="17"/>
          </p:nvPr>
        </p:nvSpPr>
        <p:spPr>
          <a:xfrm>
            <a:off x="504244" y="3463263"/>
            <a:ext cx="720000" cy="749078"/>
          </a:xfrm>
        </p:spPr>
        <p:txBody>
          <a:bodyPr/>
          <a:lstStyle/>
          <a:p>
            <a:r>
              <a:rPr lang="de-DE"/>
              <a:t>4</a:t>
            </a:r>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dirty="0">
                <a:sym typeface="+mn-ea"/>
              </a:rPr>
              <a:t>Physics-augmented neural network model</a:t>
            </a:r>
            <a:endParaRPr lang="en-US" altLang="zh-CN" dirty="0"/>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dirty="0">
                <a:ea typeface="+mn-lt"/>
                <a:cs typeface="+mn-lt"/>
              </a:rPr>
              <a:t>Concentric sampled deformation gradients</a:t>
            </a:r>
            <a:endParaRPr dirty="0">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dirty="0">
                <a:latin typeface="Arial" panose="020B0604020202020204"/>
              </a:rPr>
              <a:t>Homogenized cubic lattice metamaterials</a:t>
            </a: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t>16.12.2024</a:t>
            </a:fld>
            <a:endParaRPr lang="de-DE"/>
          </a:p>
        </p:txBody>
      </p:sp>
      <p:sp>
        <p:nvSpPr>
          <p:cNvPr id="2" name="页脚占位符 1"/>
          <p:cNvSpPr>
            <a:spLocks noGrp="1"/>
          </p:cNvSpPr>
          <p:nvPr>
            <p:ph type="ftr" sz="quarter" idx="3"/>
          </p:nvPr>
        </p:nvSpPr>
        <p:spPr/>
        <p:txBody>
          <a:bodyPr/>
          <a:lstStyle/>
          <a:p>
            <a:r>
              <a:rPr lang="de-DE" altLang="zh-CN"/>
              <a:t>Fachbereich Maschinenbau </a:t>
            </a:r>
          </a:p>
        </p:txBody>
      </p:sp>
      <p:sp>
        <p:nvSpPr>
          <p:cNvPr id="11" name="灯片编号占位符 10"/>
          <p:cNvSpPr>
            <a:spLocks noGrp="1"/>
          </p:cNvSpPr>
          <p:nvPr>
            <p:ph type="sldNum" sz="quarter" idx="4"/>
          </p:nvPr>
        </p:nvSpPr>
        <p:spPr/>
        <p:txBody>
          <a:bodyPr/>
          <a:lstStyle/>
          <a:p>
            <a:fld id="{EBA7648D-BACA-4F70-BD5E-B6ADA181CB0C}" type="slidenum">
              <a:rPr lang="de-DE" smtClean="0"/>
              <a:t>2</a:t>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dirty="0">
                <a:sym typeface="+mn-ea"/>
              </a:rPr>
              <a:t>Neural network model</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0A53B-510C-4137-0839-F6CF27E5B41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37408FC-B0EF-3D68-2E4D-D2CBFA27EED5}"/>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23D39549-3B5E-58A8-9E3B-89E3DEFFFA66}"/>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B17ED730-0E15-EA4F-D828-354BD659114E}"/>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47908C58-486D-FA37-4623-4EC4C09E1A86}"/>
              </a:ext>
            </a:extLst>
          </p:cNvPr>
          <p:cNvSpPr>
            <a:spLocks noGrp="1"/>
          </p:cNvSpPr>
          <p:nvPr>
            <p:ph type="sldNum" sz="quarter" idx="4"/>
          </p:nvPr>
        </p:nvSpPr>
        <p:spPr/>
        <p:txBody>
          <a:bodyPr/>
          <a:lstStyle/>
          <a:p>
            <a:fld id="{EBA7648D-BACA-4F70-BD5E-B6ADA181CB0C}" type="slidenum">
              <a:rPr lang="de-DE" smtClean="0"/>
              <a:t>20</a:t>
            </a:fld>
            <a:endParaRPr lang="de-DE"/>
          </a:p>
        </p:txBody>
      </p:sp>
      <p:sp>
        <p:nvSpPr>
          <p:cNvPr id="11" name="文本框 10">
            <a:extLst>
              <a:ext uri="{FF2B5EF4-FFF2-40B4-BE49-F238E27FC236}">
                <a16:creationId xmlns:a16="http://schemas.microsoft.com/office/drawing/2014/main" id="{C1CCCBCC-10E9-529E-A465-69A4447FFEDB}"/>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Only with Stress </a:t>
            </a:r>
            <a:r>
              <a:rPr lang="en-US" altLang="zh-CN" sz="1800" dirty="0"/>
              <a:t>(Biaxial Test Loading):</a:t>
            </a:r>
            <a:endParaRPr lang="zh-CN" altLang="en-US" sz="1800" dirty="0"/>
          </a:p>
        </p:txBody>
      </p:sp>
      <p:pic>
        <p:nvPicPr>
          <p:cNvPr id="4" name="图片 3" descr="图形用户界面, 图表, 折线图&#10;&#10;已自动生成说明">
            <a:extLst>
              <a:ext uri="{FF2B5EF4-FFF2-40B4-BE49-F238E27FC236}">
                <a16:creationId xmlns:a16="http://schemas.microsoft.com/office/drawing/2014/main" id="{08223753-6FA3-AB83-9116-7D0EBA395D17}"/>
              </a:ext>
            </a:extLst>
          </p:cNvPr>
          <p:cNvPicPr>
            <a:picLocks noChangeAspect="1"/>
          </p:cNvPicPr>
          <p:nvPr/>
        </p:nvPicPr>
        <p:blipFill>
          <a:blip r:embed="rId2"/>
          <a:stretch>
            <a:fillRect/>
          </a:stretch>
        </p:blipFill>
        <p:spPr>
          <a:xfrm>
            <a:off x="4927436" y="0"/>
            <a:ext cx="6539171" cy="6477000"/>
          </a:xfrm>
          <a:prstGeom prst="rect">
            <a:avLst/>
          </a:prstGeom>
        </p:spPr>
      </p:pic>
    </p:spTree>
    <p:extLst>
      <p:ext uri="{BB962C8B-B14F-4D97-AF65-F5344CB8AC3E}">
        <p14:creationId xmlns:p14="http://schemas.microsoft.com/office/powerpoint/2010/main" val="661822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6715F-7B96-F13A-86BE-12603A1790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F66800A-B8C3-639A-A967-EF6EAFE6E11C}"/>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4034882C-4F56-116A-E9FE-CE974EAE77BD}"/>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B13C2161-8B5C-3103-0CEB-50CA5F84B0B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13ECF11C-59CA-10C0-702C-B1F0567D884C}"/>
              </a:ext>
            </a:extLst>
          </p:cNvPr>
          <p:cNvSpPr>
            <a:spLocks noGrp="1"/>
          </p:cNvSpPr>
          <p:nvPr>
            <p:ph type="sldNum" sz="quarter" idx="4"/>
          </p:nvPr>
        </p:nvSpPr>
        <p:spPr/>
        <p:txBody>
          <a:bodyPr/>
          <a:lstStyle/>
          <a:p>
            <a:fld id="{EBA7648D-BACA-4F70-BD5E-B6ADA181CB0C}" type="slidenum">
              <a:rPr lang="de-DE" smtClean="0"/>
              <a:t>21</a:t>
            </a:fld>
            <a:endParaRPr lang="de-DE"/>
          </a:p>
        </p:txBody>
      </p:sp>
      <p:sp>
        <p:nvSpPr>
          <p:cNvPr id="11" name="文本框 10">
            <a:extLst>
              <a:ext uri="{FF2B5EF4-FFF2-40B4-BE49-F238E27FC236}">
                <a16:creationId xmlns:a16="http://schemas.microsoft.com/office/drawing/2014/main" id="{98449FA3-7605-3F0B-AFDB-3FC5CA5FD8A6}"/>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Only with Stress </a:t>
            </a:r>
            <a:r>
              <a:rPr lang="en-US" altLang="zh-CN" sz="1800" dirty="0"/>
              <a:t>(Mixed Test Loading):</a:t>
            </a:r>
            <a:endParaRPr lang="zh-CN" altLang="en-US" sz="1800" dirty="0"/>
          </a:p>
        </p:txBody>
      </p:sp>
      <p:pic>
        <p:nvPicPr>
          <p:cNvPr id="4" name="图片 3" descr="图表&#10;&#10;已自动生成说明">
            <a:extLst>
              <a:ext uri="{FF2B5EF4-FFF2-40B4-BE49-F238E27FC236}">
                <a16:creationId xmlns:a16="http://schemas.microsoft.com/office/drawing/2014/main" id="{B31D6419-F5FF-43F9-892B-56C62F317C30}"/>
              </a:ext>
            </a:extLst>
          </p:cNvPr>
          <p:cNvPicPr>
            <a:picLocks noChangeAspect="1"/>
          </p:cNvPicPr>
          <p:nvPr/>
        </p:nvPicPr>
        <p:blipFill>
          <a:blip r:embed="rId2"/>
          <a:stretch>
            <a:fillRect/>
          </a:stretch>
        </p:blipFill>
        <p:spPr>
          <a:xfrm>
            <a:off x="4927436" y="0"/>
            <a:ext cx="6539171" cy="6477000"/>
          </a:xfrm>
          <a:prstGeom prst="rect">
            <a:avLst/>
          </a:prstGeom>
        </p:spPr>
      </p:pic>
    </p:spTree>
    <p:extLst>
      <p:ext uri="{BB962C8B-B14F-4D97-AF65-F5344CB8AC3E}">
        <p14:creationId xmlns:p14="http://schemas.microsoft.com/office/powerpoint/2010/main" val="50925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2697-F996-B452-133D-8F25052DB7C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33EAA5D-F0FB-9BE5-CD80-A8907F16C04C}"/>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E915F089-25F3-2634-C9EE-01075B8CF550}"/>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39A98E3E-8D5A-B0AD-89A2-984B74D6D9A5}"/>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261B9DFB-4055-C114-1101-158059ADA289}"/>
              </a:ext>
            </a:extLst>
          </p:cNvPr>
          <p:cNvSpPr>
            <a:spLocks noGrp="1"/>
          </p:cNvSpPr>
          <p:nvPr>
            <p:ph type="sldNum" sz="quarter" idx="4"/>
          </p:nvPr>
        </p:nvSpPr>
        <p:spPr/>
        <p:txBody>
          <a:bodyPr/>
          <a:lstStyle/>
          <a:p>
            <a:fld id="{EBA7648D-BACA-4F70-BD5E-B6ADA181CB0C}" type="slidenum">
              <a:rPr lang="de-DE" smtClean="0"/>
              <a:t>22</a:t>
            </a:fld>
            <a:endParaRPr lang="de-DE"/>
          </a:p>
        </p:txBody>
      </p:sp>
      <p:sp>
        <p:nvSpPr>
          <p:cNvPr id="11" name="文本框 10">
            <a:extLst>
              <a:ext uri="{FF2B5EF4-FFF2-40B4-BE49-F238E27FC236}">
                <a16:creationId xmlns:a16="http://schemas.microsoft.com/office/drawing/2014/main" id="{98727CB3-EE5D-51C6-962E-35A1B6D40EF9}"/>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with Both    </a:t>
            </a:r>
            <a:r>
              <a:rPr lang="en-US" altLang="zh-CN" sz="1800" dirty="0"/>
              <a:t> (Biaxial Test Loading):</a:t>
            </a:r>
            <a:endParaRPr lang="zh-CN" altLang="en-US" sz="1800" dirty="0"/>
          </a:p>
        </p:txBody>
      </p:sp>
      <p:pic>
        <p:nvPicPr>
          <p:cNvPr id="4" name="图片 3" descr="图表&#10;&#10;已自动生成说明">
            <a:extLst>
              <a:ext uri="{FF2B5EF4-FFF2-40B4-BE49-F238E27FC236}">
                <a16:creationId xmlns:a16="http://schemas.microsoft.com/office/drawing/2014/main" id="{6C374ADA-CAC7-45E5-BE2E-E73914530A40}"/>
              </a:ext>
            </a:extLst>
          </p:cNvPr>
          <p:cNvPicPr>
            <a:picLocks noChangeAspect="1"/>
          </p:cNvPicPr>
          <p:nvPr/>
        </p:nvPicPr>
        <p:blipFill>
          <a:blip r:embed="rId2"/>
          <a:stretch>
            <a:fillRect/>
          </a:stretch>
        </p:blipFill>
        <p:spPr>
          <a:xfrm>
            <a:off x="4925241" y="0"/>
            <a:ext cx="6543562" cy="6477000"/>
          </a:xfrm>
          <a:prstGeom prst="rect">
            <a:avLst/>
          </a:prstGeom>
        </p:spPr>
      </p:pic>
    </p:spTree>
    <p:extLst>
      <p:ext uri="{BB962C8B-B14F-4D97-AF65-F5344CB8AC3E}">
        <p14:creationId xmlns:p14="http://schemas.microsoft.com/office/powerpoint/2010/main" val="1376360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046E3-D52B-1D3A-0046-00C4E8BE82D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D845857-EB35-58FA-A02F-763A7767178D}"/>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D78865D6-F244-748C-C37A-0A4495C34C54}"/>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3C725FF7-E193-1DB3-1E78-A856909A1FE6}"/>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93DD9DCC-8253-5EA8-D7DD-FEEBC2F540F3}"/>
              </a:ext>
            </a:extLst>
          </p:cNvPr>
          <p:cNvSpPr>
            <a:spLocks noGrp="1"/>
          </p:cNvSpPr>
          <p:nvPr>
            <p:ph type="sldNum" sz="quarter" idx="4"/>
          </p:nvPr>
        </p:nvSpPr>
        <p:spPr/>
        <p:txBody>
          <a:bodyPr/>
          <a:lstStyle/>
          <a:p>
            <a:fld id="{EBA7648D-BACA-4F70-BD5E-B6ADA181CB0C}" type="slidenum">
              <a:rPr lang="de-DE" smtClean="0"/>
              <a:t>23</a:t>
            </a:fld>
            <a:endParaRPr lang="de-DE"/>
          </a:p>
        </p:txBody>
      </p:sp>
      <p:sp>
        <p:nvSpPr>
          <p:cNvPr id="4" name="文本框 3">
            <a:extLst>
              <a:ext uri="{FF2B5EF4-FFF2-40B4-BE49-F238E27FC236}">
                <a16:creationId xmlns:a16="http://schemas.microsoft.com/office/drawing/2014/main" id="{65B04C87-2253-B35D-2996-4EA71F8146E1}"/>
              </a:ext>
            </a:extLst>
          </p:cNvPr>
          <p:cNvSpPr txBox="1"/>
          <p:nvPr/>
        </p:nvSpPr>
        <p:spPr>
          <a:xfrm>
            <a:off x="957491" y="1053987"/>
            <a:ext cx="3070223"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a:t>
            </a:r>
            <a:r>
              <a:rPr lang="en-US" altLang="zh-CN" sz="1800" b="1" dirty="0"/>
              <a:t>with Both    </a:t>
            </a:r>
            <a:r>
              <a:rPr lang="en-US" altLang="zh-CN" sz="1800" dirty="0"/>
              <a:t> (Mixed Test Loading):</a:t>
            </a:r>
            <a:endParaRPr lang="zh-CN" altLang="en-US" sz="1800" dirty="0"/>
          </a:p>
        </p:txBody>
      </p:sp>
      <p:pic>
        <p:nvPicPr>
          <p:cNvPr id="5" name="图片 4" descr="图表, 散点图&#10;&#10;已自动生成说明">
            <a:extLst>
              <a:ext uri="{FF2B5EF4-FFF2-40B4-BE49-F238E27FC236}">
                <a16:creationId xmlns:a16="http://schemas.microsoft.com/office/drawing/2014/main" id="{7484BC48-A66B-2279-B8C1-EDE5153BB7E4}"/>
              </a:ext>
            </a:extLst>
          </p:cNvPr>
          <p:cNvPicPr>
            <a:picLocks noChangeAspect="1"/>
          </p:cNvPicPr>
          <p:nvPr/>
        </p:nvPicPr>
        <p:blipFill>
          <a:blip r:embed="rId2"/>
          <a:stretch>
            <a:fillRect/>
          </a:stretch>
        </p:blipFill>
        <p:spPr>
          <a:xfrm>
            <a:off x="4925241" y="0"/>
            <a:ext cx="6543562" cy="6477000"/>
          </a:xfrm>
          <a:prstGeom prst="rect">
            <a:avLst/>
          </a:prstGeom>
        </p:spPr>
      </p:pic>
    </p:spTree>
    <p:extLst>
      <p:ext uri="{BB962C8B-B14F-4D97-AF65-F5344CB8AC3E}">
        <p14:creationId xmlns:p14="http://schemas.microsoft.com/office/powerpoint/2010/main" val="2275315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9642D-A211-CFE8-3C2C-27CABFB2F9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23486FA-4580-7A2E-9358-7CB0E62D5CB9}"/>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3CB197D1-A2DE-02F9-85BF-045EBE0A47B0}"/>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747DACD3-0F83-1626-9968-D9DC1A5A1EF0}"/>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F7F0ED56-2D31-4D02-3713-88A06AF59B1C}"/>
              </a:ext>
            </a:extLst>
          </p:cNvPr>
          <p:cNvSpPr>
            <a:spLocks noGrp="1"/>
          </p:cNvSpPr>
          <p:nvPr>
            <p:ph type="sldNum" sz="quarter" idx="4"/>
          </p:nvPr>
        </p:nvSpPr>
        <p:spPr/>
        <p:txBody>
          <a:bodyPr/>
          <a:lstStyle/>
          <a:p>
            <a:fld id="{EBA7648D-BACA-4F70-BD5E-B6ADA181CB0C}" type="slidenum">
              <a:rPr lang="de-DE" smtClean="0"/>
              <a:t>24</a:t>
            </a:fld>
            <a:endParaRPr lang="de-DE"/>
          </a:p>
        </p:txBody>
      </p:sp>
      <p:sp>
        <p:nvSpPr>
          <p:cNvPr id="11" name="文本框 10">
            <a:extLst>
              <a:ext uri="{FF2B5EF4-FFF2-40B4-BE49-F238E27FC236}">
                <a16:creationId xmlns:a16="http://schemas.microsoft.com/office/drawing/2014/main" id="{019ED829-B087-3A1A-2897-613C8A1E5EA9}"/>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with </a:t>
            </a:r>
            <a:r>
              <a:rPr lang="en-US" altLang="zh-CN" sz="1800" b="1" dirty="0"/>
              <a:t>only on uniaxial tension     </a:t>
            </a:r>
            <a:r>
              <a:rPr lang="en-US" altLang="zh-CN" sz="1800" dirty="0"/>
              <a:t> (Biaxial Test Loading):</a:t>
            </a:r>
            <a:endParaRPr lang="zh-CN" altLang="en-US" sz="1800" dirty="0"/>
          </a:p>
        </p:txBody>
      </p:sp>
      <p:pic>
        <p:nvPicPr>
          <p:cNvPr id="4" name="图片 3" descr="图表&#10;&#10;已自动生成说明">
            <a:extLst>
              <a:ext uri="{FF2B5EF4-FFF2-40B4-BE49-F238E27FC236}">
                <a16:creationId xmlns:a16="http://schemas.microsoft.com/office/drawing/2014/main" id="{93696B28-37EF-A98E-E38A-3E36912759A3}"/>
              </a:ext>
            </a:extLst>
          </p:cNvPr>
          <p:cNvPicPr>
            <a:picLocks noChangeAspect="1"/>
          </p:cNvPicPr>
          <p:nvPr/>
        </p:nvPicPr>
        <p:blipFill>
          <a:blip r:embed="rId2"/>
          <a:stretch>
            <a:fillRect/>
          </a:stretch>
        </p:blipFill>
        <p:spPr>
          <a:xfrm>
            <a:off x="4925241" y="0"/>
            <a:ext cx="6543562" cy="6477000"/>
          </a:xfrm>
          <a:prstGeom prst="rect">
            <a:avLst/>
          </a:prstGeom>
        </p:spPr>
      </p:pic>
    </p:spTree>
    <p:extLst>
      <p:ext uri="{BB962C8B-B14F-4D97-AF65-F5344CB8AC3E}">
        <p14:creationId xmlns:p14="http://schemas.microsoft.com/office/powerpoint/2010/main" val="650400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32652EB-B6B8-E0B4-EFCD-AE2AFD1AC124}"/>
              </a:ext>
            </a:extLst>
          </p:cNvPr>
          <p:cNvSpPr>
            <a:spLocks noGrp="1"/>
          </p:cNvSpPr>
          <p:nvPr>
            <p:ph type="title"/>
          </p:nvPr>
        </p:nvSpPr>
        <p:spPr>
          <a:xfrm>
            <a:off x="561417" y="432087"/>
            <a:ext cx="8733158" cy="936000"/>
          </a:xfrm>
        </p:spPr>
        <p:txBody>
          <a:bodyPr/>
          <a:lstStyle/>
          <a:p>
            <a:r>
              <a:rPr lang="de-DE" dirty="0"/>
              <a:t>3.2 Model calibration</a:t>
            </a:r>
          </a:p>
        </p:txBody>
      </p:sp>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25</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957491" y="1053987"/>
            <a:ext cx="3070223"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with both </a:t>
            </a:r>
            <a:r>
              <a:rPr lang="en-US" altLang="zh-CN" sz="1800" b="1" dirty="0"/>
              <a:t>only on uniaxial tension          </a:t>
            </a:r>
            <a:r>
              <a:rPr lang="en-US" altLang="zh-CN" sz="1800" dirty="0"/>
              <a:t>(Mixed Test Loading):</a:t>
            </a:r>
            <a:endParaRPr lang="zh-CN" altLang="en-US" sz="1800" dirty="0"/>
          </a:p>
        </p:txBody>
      </p:sp>
      <p:pic>
        <p:nvPicPr>
          <p:cNvPr id="5" name="图片 4" descr="图表, 折线图&#10;&#10;已自动生成说明">
            <a:extLst>
              <a:ext uri="{FF2B5EF4-FFF2-40B4-BE49-F238E27FC236}">
                <a16:creationId xmlns:a16="http://schemas.microsoft.com/office/drawing/2014/main" id="{168DC25F-A8DE-2717-CF46-FDB3FE67FECA}"/>
              </a:ext>
            </a:extLst>
          </p:cNvPr>
          <p:cNvPicPr>
            <a:picLocks noChangeAspect="1"/>
          </p:cNvPicPr>
          <p:nvPr/>
        </p:nvPicPr>
        <p:blipFill>
          <a:blip r:embed="rId2"/>
          <a:stretch>
            <a:fillRect/>
          </a:stretch>
        </p:blipFill>
        <p:spPr>
          <a:xfrm>
            <a:off x="4925241" y="0"/>
            <a:ext cx="6543562" cy="6477000"/>
          </a:xfrm>
          <a:prstGeom prst="rect">
            <a:avLst/>
          </a:prstGeom>
        </p:spPr>
      </p:pic>
    </p:spTree>
    <p:extLst>
      <p:ext uri="{BB962C8B-B14F-4D97-AF65-F5344CB8AC3E}">
        <p14:creationId xmlns:p14="http://schemas.microsoft.com/office/powerpoint/2010/main" val="426900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ED11C-654B-46DC-7FDF-C3A16363C338}"/>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5FD03E61-EC0A-552F-5CAF-B5FC832AE1E5}"/>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4BACE13E-EFD6-4E40-F5E3-AA383647D5CF}"/>
              </a:ext>
            </a:extLst>
          </p:cNvPr>
          <p:cNvSpPr>
            <a:spLocks noGrp="1"/>
          </p:cNvSpPr>
          <p:nvPr>
            <p:ph type="ftr" sz="quarter" idx="3"/>
          </p:nvPr>
        </p:nvSpPr>
        <p:spPr/>
        <p:txBody>
          <a:bodyPr/>
          <a:lstStyle/>
          <a:p>
            <a:r>
              <a:rPr lang="de-DE" altLang="zh-CN"/>
              <a:t>Fachbereich Maschinenbau</a:t>
            </a:r>
            <a:endParaRPr lang="zh-CN" altLang="en-US"/>
          </a:p>
        </p:txBody>
      </p:sp>
      <p:sp>
        <p:nvSpPr>
          <p:cNvPr id="7" name="灯片编号占位符 6">
            <a:extLst>
              <a:ext uri="{FF2B5EF4-FFF2-40B4-BE49-F238E27FC236}">
                <a16:creationId xmlns:a16="http://schemas.microsoft.com/office/drawing/2014/main" id="{3100113C-37BB-7424-9723-71F71753556A}"/>
              </a:ext>
            </a:extLst>
          </p:cNvPr>
          <p:cNvSpPr>
            <a:spLocks noGrp="1"/>
          </p:cNvSpPr>
          <p:nvPr>
            <p:ph type="sldNum" sz="quarter" idx="4"/>
          </p:nvPr>
        </p:nvSpPr>
        <p:spPr/>
        <p:txBody>
          <a:bodyPr/>
          <a:lstStyle/>
          <a:p>
            <a:fld id="{EBA7648D-BACA-4F70-BD5E-B6ADA181CB0C}" type="slidenum">
              <a:rPr lang="de-DE" smtClean="0"/>
              <a:t>26</a:t>
            </a:fld>
            <a:endParaRPr lang="de-DE"/>
          </a:p>
        </p:txBody>
      </p:sp>
      <p:sp>
        <p:nvSpPr>
          <p:cNvPr id="11" name="文本框 10">
            <a:extLst>
              <a:ext uri="{FF2B5EF4-FFF2-40B4-BE49-F238E27FC236}">
                <a16:creationId xmlns:a16="http://schemas.microsoft.com/office/drawing/2014/main" id="{0C29EE30-24B7-6F6C-7514-66E3F9AE18B0}"/>
              </a:ext>
            </a:extLst>
          </p:cNvPr>
          <p:cNvSpPr txBox="1"/>
          <p:nvPr/>
        </p:nvSpPr>
        <p:spPr>
          <a:xfrm>
            <a:off x="932995" y="1223637"/>
            <a:ext cx="9654498" cy="39395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just">
              <a:spcBef>
                <a:spcPts val="400"/>
              </a:spcBef>
              <a:spcAft>
                <a:spcPts val="200"/>
              </a:spcAft>
            </a:pPr>
            <a:r>
              <a:rPr lang="en-US" altLang="zh-CN" sz="2000" dirty="0">
                <a:ea typeface="+mn-lt"/>
                <a:cs typeface="+mn-lt"/>
              </a:rPr>
              <a:t>1. Is the model able to interpolate the calibration dataset?</a:t>
            </a:r>
          </a:p>
          <a:p>
            <a:pPr algn="just">
              <a:spcBef>
                <a:spcPts val="400"/>
              </a:spcBef>
              <a:spcAft>
                <a:spcPts val="200"/>
              </a:spcAft>
            </a:pPr>
            <a:r>
              <a:rPr lang="en-US" altLang="zh-CN" sz="1800" dirty="0"/>
              <a:t> Yes</a:t>
            </a:r>
          </a:p>
          <a:p>
            <a:pPr algn="just">
              <a:spcBef>
                <a:spcPts val="400"/>
              </a:spcBef>
              <a:spcAft>
                <a:spcPts val="200"/>
              </a:spcAft>
            </a:pPr>
            <a:endParaRPr lang="en-US" altLang="zh-CN" sz="1800" dirty="0"/>
          </a:p>
          <a:p>
            <a:pPr algn="just">
              <a:spcBef>
                <a:spcPts val="400"/>
              </a:spcBef>
              <a:spcAft>
                <a:spcPts val="200"/>
              </a:spcAft>
            </a:pPr>
            <a:r>
              <a:rPr lang="en-US" altLang="zh-CN" sz="1800" dirty="0"/>
              <a:t>2. </a:t>
            </a:r>
            <a:r>
              <a:rPr lang="en-US" altLang="zh-CN" sz="2000" dirty="0"/>
              <a:t>Is the model able to predict the unseen load cases of the test dataset?</a:t>
            </a:r>
          </a:p>
          <a:p>
            <a:pPr algn="just">
              <a:spcBef>
                <a:spcPts val="400"/>
              </a:spcBef>
              <a:spcAft>
                <a:spcPts val="200"/>
              </a:spcAft>
            </a:pPr>
            <a:r>
              <a:rPr lang="en-US" altLang="zh-CN" sz="2000" dirty="0"/>
              <a:t> Yes</a:t>
            </a:r>
          </a:p>
          <a:p>
            <a:pPr algn="just">
              <a:spcBef>
                <a:spcPts val="400"/>
              </a:spcBef>
              <a:spcAft>
                <a:spcPts val="200"/>
              </a:spcAft>
            </a:pPr>
            <a:endParaRPr lang="en-US" altLang="zh-CN" sz="2000" dirty="0"/>
          </a:p>
          <a:p>
            <a:pPr algn="just"/>
            <a:r>
              <a:rPr lang="en-US" altLang="zh-CN" sz="2000" dirty="0"/>
              <a:t>3. Use different load paths for the calibration of the model, Is the model still able to extrapolate to the </a:t>
            </a:r>
            <a:r>
              <a:rPr lang="en-US" sz="2000" dirty="0"/>
              <a:t>other cases?</a:t>
            </a:r>
            <a:endParaRPr lang="en-US" dirty="0"/>
          </a:p>
          <a:p>
            <a:pPr algn="just">
              <a:spcBef>
                <a:spcPts val="400"/>
              </a:spcBef>
              <a:spcAft>
                <a:spcPts val="200"/>
              </a:spcAft>
            </a:pPr>
            <a:r>
              <a:rPr lang="en-US" altLang="zh-CN" sz="2000" dirty="0"/>
              <a:t> No</a:t>
            </a:r>
          </a:p>
          <a:p>
            <a:pPr algn="just">
              <a:spcBef>
                <a:spcPts val="400"/>
              </a:spcBef>
              <a:spcAft>
                <a:spcPts val="200"/>
              </a:spcAft>
            </a:pPr>
            <a:endParaRPr lang="en-US" altLang="zh-CN" sz="2000" dirty="0"/>
          </a:p>
          <a:p>
            <a:pPr algn="just">
              <a:spcBef>
                <a:spcPts val="400"/>
              </a:spcBef>
              <a:spcAft>
                <a:spcPts val="200"/>
              </a:spcAft>
            </a:pPr>
            <a:endParaRPr lang="en-US" altLang="zh-CN" sz="2000" dirty="0"/>
          </a:p>
        </p:txBody>
      </p:sp>
      <p:sp>
        <p:nvSpPr>
          <p:cNvPr id="9" name="Titel 1">
            <a:extLst>
              <a:ext uri="{FF2B5EF4-FFF2-40B4-BE49-F238E27FC236}">
                <a16:creationId xmlns:a16="http://schemas.microsoft.com/office/drawing/2014/main" id="{6F080171-C40E-10EC-E164-DE552C7496B9}"/>
              </a:ext>
            </a:extLst>
          </p:cNvPr>
          <p:cNvSpPr>
            <a:spLocks noGrp="1"/>
          </p:cNvSpPr>
          <p:nvPr>
            <p:ph type="title"/>
          </p:nvPr>
        </p:nvSpPr>
        <p:spPr>
          <a:xfrm>
            <a:off x="561417" y="432087"/>
            <a:ext cx="8733158" cy="936000"/>
          </a:xfrm>
        </p:spPr>
        <p:txBody>
          <a:bodyPr/>
          <a:lstStyle/>
          <a:p>
            <a:r>
              <a:rPr lang="de-DE" dirty="0"/>
              <a:t>3.2 Model calibration</a:t>
            </a:r>
          </a:p>
        </p:txBody>
      </p:sp>
    </p:spTree>
    <p:extLst>
      <p:ext uri="{BB962C8B-B14F-4D97-AF65-F5344CB8AC3E}">
        <p14:creationId xmlns:p14="http://schemas.microsoft.com/office/powerpoint/2010/main" val="2908711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2F3E-FEE5-2C71-1656-138D4CE5F00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44D1F8B-400A-5115-7FEB-E19CACC96F71}"/>
              </a:ext>
            </a:extLst>
          </p:cNvPr>
          <p:cNvSpPr>
            <a:spLocks noGrp="1"/>
          </p:cNvSpPr>
          <p:nvPr>
            <p:ph type="title"/>
          </p:nvPr>
        </p:nvSpPr>
        <p:spPr>
          <a:xfrm>
            <a:off x="504244" y="432087"/>
            <a:ext cx="9038858" cy="946401"/>
          </a:xfrm>
        </p:spPr>
        <p:txBody>
          <a:bodyPr/>
          <a:lstStyle/>
          <a:p>
            <a:r>
              <a:rPr lang="de-DE" dirty="0"/>
              <a:t>4. Concentric sampled deformation gradients</a:t>
            </a:r>
          </a:p>
        </p:txBody>
      </p:sp>
      <p:sp>
        <p:nvSpPr>
          <p:cNvPr id="3" name="Datumsplatzhalter 2">
            <a:extLst>
              <a:ext uri="{FF2B5EF4-FFF2-40B4-BE49-F238E27FC236}">
                <a16:creationId xmlns:a16="http://schemas.microsoft.com/office/drawing/2014/main" id="{BF5B844C-9D15-0156-0AD6-DE45D446458B}"/>
              </a:ext>
            </a:extLst>
          </p:cNvPr>
          <p:cNvSpPr>
            <a:spLocks noGrp="1"/>
          </p:cNvSpPr>
          <p:nvPr>
            <p:ph type="dt" sz="half" idx="10"/>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BF7FF41-9C94-FA39-2B39-56D5CA64928D}"/>
              </a:ext>
            </a:extLst>
          </p:cNvPr>
          <p:cNvSpPr>
            <a:spLocks noGrp="1"/>
          </p:cNvSpPr>
          <p:nvPr>
            <p:ph type="ftr" sz="quarter" idx="11"/>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7617366A-13A3-9BCC-2B5F-47D58D5CD1AD}"/>
              </a:ext>
            </a:extLst>
          </p:cNvPr>
          <p:cNvSpPr>
            <a:spLocks noGrp="1"/>
          </p:cNvSpPr>
          <p:nvPr>
            <p:ph type="sldNum" sz="quarter" idx="12"/>
          </p:nvPr>
        </p:nvSpPr>
        <p:spPr/>
        <p:txBody>
          <a:bodyPr/>
          <a:lstStyle/>
          <a:p>
            <a:fld id="{EBA7648D-BACA-4F70-BD5E-B6ADA181CB0C}" type="slidenum">
              <a:rPr lang="de-DE" smtClean="0"/>
              <a:pPr/>
              <a:t>27</a:t>
            </a:fld>
            <a:endParaRPr lang="de-DE"/>
          </a:p>
        </p:txBody>
      </p:sp>
      <p:pic>
        <p:nvPicPr>
          <p:cNvPr id="4" name="图片 3" descr="图表, 折线图&#10;&#10;已自动生成说明">
            <a:extLst>
              <a:ext uri="{FF2B5EF4-FFF2-40B4-BE49-F238E27FC236}">
                <a16:creationId xmlns:a16="http://schemas.microsoft.com/office/drawing/2014/main" id="{EB77D64D-8A55-154D-1F0C-C55448597B96}"/>
              </a:ext>
            </a:extLst>
          </p:cNvPr>
          <p:cNvPicPr>
            <a:picLocks noChangeAspect="1"/>
          </p:cNvPicPr>
          <p:nvPr/>
        </p:nvPicPr>
        <p:blipFill>
          <a:blip r:embed="rId3"/>
          <a:stretch>
            <a:fillRect/>
          </a:stretch>
        </p:blipFill>
        <p:spPr>
          <a:xfrm>
            <a:off x="384412" y="1239322"/>
            <a:ext cx="6823552" cy="4397868"/>
          </a:xfrm>
          <a:prstGeom prst="rect">
            <a:avLst/>
          </a:prstGeom>
        </p:spPr>
      </p:pic>
      <p:sp>
        <p:nvSpPr>
          <p:cNvPr id="8" name="文本框 7">
            <a:extLst>
              <a:ext uri="{FF2B5EF4-FFF2-40B4-BE49-F238E27FC236}">
                <a16:creationId xmlns:a16="http://schemas.microsoft.com/office/drawing/2014/main" id="{915C5E04-3F29-4B3D-FDDF-F3688E3EE9D7}"/>
              </a:ext>
            </a:extLst>
          </p:cNvPr>
          <p:cNvSpPr txBox="1"/>
          <p:nvPr/>
        </p:nvSpPr>
        <p:spPr>
          <a:xfrm>
            <a:off x="7705812" y="154482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B1: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
        <p:nvSpPr>
          <p:cNvPr id="9" name="文本框 8">
            <a:extLst>
              <a:ext uri="{FF2B5EF4-FFF2-40B4-BE49-F238E27FC236}">
                <a16:creationId xmlns:a16="http://schemas.microsoft.com/office/drawing/2014/main" id="{23F36425-861C-2A3D-C444-2C5775746D77}"/>
              </a:ext>
            </a:extLst>
          </p:cNvPr>
          <p:cNvSpPr txBox="1"/>
          <p:nvPr/>
        </p:nvSpPr>
        <p:spPr>
          <a:xfrm>
            <a:off x="7704978" y="2542734"/>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B2: naive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4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(64,64,64,64)</a:t>
            </a:r>
          </a:p>
        </p:txBody>
      </p:sp>
      <p:sp>
        <p:nvSpPr>
          <p:cNvPr id="10" name="文本框 9">
            <a:extLst>
              <a:ext uri="{FF2B5EF4-FFF2-40B4-BE49-F238E27FC236}">
                <a16:creationId xmlns:a16="http://schemas.microsoft.com/office/drawing/2014/main" id="{14B6EB72-AAAE-DC57-FD5A-E862FCD4F84B}"/>
              </a:ext>
            </a:extLst>
          </p:cNvPr>
          <p:cNvSpPr txBox="1"/>
          <p:nvPr/>
        </p:nvSpPr>
        <p:spPr>
          <a:xfrm>
            <a:off x="7704964" y="3606543"/>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A1: ICNN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1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(8)</a:t>
            </a:r>
          </a:p>
        </p:txBody>
      </p:sp>
      <p:sp>
        <p:nvSpPr>
          <p:cNvPr id="11" name="文本框 10">
            <a:extLst>
              <a:ext uri="{FF2B5EF4-FFF2-40B4-BE49-F238E27FC236}">
                <a16:creationId xmlns:a16="http://schemas.microsoft.com/office/drawing/2014/main" id="{0B034A22-EA91-FA28-4854-DA4EF43F4DCF}"/>
              </a:ext>
            </a:extLst>
          </p:cNvPr>
          <p:cNvSpPr txBox="1"/>
          <p:nvPr/>
        </p:nvSpPr>
        <p:spPr>
          <a:xfrm>
            <a:off x="7704948" y="4632695"/>
            <a:ext cx="2271052" cy="89255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1600"/>
              <a:t>A2: ICNN model </a:t>
            </a:r>
          </a:p>
          <a:p>
            <a:pPr marL="647700" lvl="1" indent="-215900">
              <a:spcBef>
                <a:spcPts val="400"/>
              </a:spcBef>
              <a:spcAft>
                <a:spcPts val="200"/>
              </a:spcAft>
              <a:buClr>
                <a:schemeClr val="accent1"/>
              </a:buClr>
              <a:buFont typeface="Courier New" panose="05000000000000000000" pitchFamily="2" charset="2"/>
              <a:buChar char="o"/>
            </a:pPr>
            <a:r>
              <a:rPr lang="zh-CN" altLang="en-US" sz="1600"/>
              <a:t>2 hidden layer</a:t>
            </a:r>
          </a:p>
          <a:p>
            <a:pPr marL="647700" lvl="1" indent="-215900">
              <a:spcBef>
                <a:spcPts val="400"/>
              </a:spcBef>
              <a:spcAft>
                <a:spcPts val="200"/>
              </a:spcAft>
              <a:buClr>
                <a:schemeClr val="accent1"/>
              </a:buClr>
              <a:buFont typeface="Courier New" panose="05000000000000000000" pitchFamily="2" charset="2"/>
              <a:buChar char="o"/>
            </a:pPr>
            <a:r>
              <a:rPr lang="zh-CN" altLang="en-US" sz="1600"/>
              <a:t>(16,16)</a:t>
            </a:r>
          </a:p>
        </p:txBody>
      </p:sp>
    </p:spTree>
    <p:extLst>
      <p:ext uri="{BB962C8B-B14F-4D97-AF65-F5344CB8AC3E}">
        <p14:creationId xmlns:p14="http://schemas.microsoft.com/office/powerpoint/2010/main" val="4232239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28</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with B2 on 96 files</a:t>
            </a:r>
            <a:r>
              <a:rPr lang="en-US" altLang="zh-CN" sz="1800" b="1" dirty="0"/>
              <a:t>          </a:t>
            </a:r>
            <a:r>
              <a:rPr lang="en-US" altLang="zh-CN" sz="1800" dirty="0"/>
              <a:t>(Test Loading):</a:t>
            </a:r>
            <a:endParaRPr lang="zh-CN" altLang="en-US" sz="1800" dirty="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dirty="0"/>
              <a:t>4. Concentric sampled deformation gradients</a:t>
            </a:r>
          </a:p>
        </p:txBody>
      </p:sp>
      <p:pic>
        <p:nvPicPr>
          <p:cNvPr id="14" name="图片 13" descr="图表, 折线图&#10;&#10;已自动生成说明">
            <a:extLst>
              <a:ext uri="{FF2B5EF4-FFF2-40B4-BE49-F238E27FC236}">
                <a16:creationId xmlns:a16="http://schemas.microsoft.com/office/drawing/2014/main" id="{B0BA8066-9339-2B63-E553-C6235D556812}"/>
              </a:ext>
            </a:extLst>
          </p:cNvPr>
          <p:cNvPicPr>
            <a:picLocks noChangeAspect="1"/>
          </p:cNvPicPr>
          <p:nvPr/>
        </p:nvPicPr>
        <p:blipFill>
          <a:blip r:embed="rId2"/>
          <a:stretch>
            <a:fillRect/>
          </a:stretch>
        </p:blipFill>
        <p:spPr>
          <a:xfrm>
            <a:off x="4919859" y="0"/>
            <a:ext cx="6538577" cy="6477000"/>
          </a:xfrm>
          <a:prstGeom prst="rect">
            <a:avLst/>
          </a:prstGeom>
        </p:spPr>
      </p:pic>
    </p:spTree>
    <p:extLst>
      <p:ext uri="{BB962C8B-B14F-4D97-AF65-F5344CB8AC3E}">
        <p14:creationId xmlns:p14="http://schemas.microsoft.com/office/powerpoint/2010/main" val="366844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F14CF-ACE2-395E-E8A8-7FCB4022214F}"/>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3392E882-6C77-32AE-78CC-BCF64758AA1F}"/>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2005582-2937-13E3-3EC2-DA4CB0E789F2}"/>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8CB4E06F-B858-621F-32D6-31C5D3CD60FB}"/>
              </a:ext>
            </a:extLst>
          </p:cNvPr>
          <p:cNvSpPr>
            <a:spLocks noGrp="1"/>
          </p:cNvSpPr>
          <p:nvPr>
            <p:ph type="sldNum" sz="quarter" idx="4"/>
          </p:nvPr>
        </p:nvSpPr>
        <p:spPr/>
        <p:txBody>
          <a:bodyPr/>
          <a:lstStyle/>
          <a:p>
            <a:fld id="{EBA7648D-BACA-4F70-BD5E-B6ADA181CB0C}" type="slidenum">
              <a:rPr lang="de-DE" smtClean="0"/>
              <a:t>29</a:t>
            </a:fld>
            <a:endParaRPr lang="de-DE"/>
          </a:p>
        </p:txBody>
      </p:sp>
      <p:sp>
        <p:nvSpPr>
          <p:cNvPr id="4" name="文本框 3">
            <a:extLst>
              <a:ext uri="{FF2B5EF4-FFF2-40B4-BE49-F238E27FC236}">
                <a16:creationId xmlns:a16="http://schemas.microsoft.com/office/drawing/2014/main" id="{D88C0703-6ADA-4785-F09D-5C8D632D6837}"/>
              </a:ext>
            </a:extLst>
          </p:cNvPr>
          <p:cNvSpPr txBox="1"/>
          <p:nvPr/>
        </p:nvSpPr>
        <p:spPr>
          <a:xfrm>
            <a:off x="863467" y="1604692"/>
            <a:ext cx="3355518"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Components of P vs F11 Calibrate with A2 on 96 files</a:t>
            </a:r>
            <a:r>
              <a:rPr lang="en-US" altLang="zh-CN" sz="1800" b="1" dirty="0"/>
              <a:t>          </a:t>
            </a:r>
            <a:r>
              <a:rPr lang="en-US" altLang="zh-CN" sz="1800" dirty="0"/>
              <a:t>(Test Loading):</a:t>
            </a:r>
            <a:endParaRPr lang="zh-CN" altLang="en-US" sz="1800" dirty="0"/>
          </a:p>
        </p:txBody>
      </p:sp>
      <p:sp>
        <p:nvSpPr>
          <p:cNvPr id="13" name="Titel 1">
            <a:extLst>
              <a:ext uri="{FF2B5EF4-FFF2-40B4-BE49-F238E27FC236}">
                <a16:creationId xmlns:a16="http://schemas.microsoft.com/office/drawing/2014/main" id="{E8045241-57B2-1512-C0EB-5C9A792D35D4}"/>
              </a:ext>
            </a:extLst>
          </p:cNvPr>
          <p:cNvSpPr txBox="1">
            <a:spLocks/>
          </p:cNvSpPr>
          <p:nvPr/>
        </p:nvSpPr>
        <p:spPr>
          <a:xfrm>
            <a:off x="463948" y="297769"/>
            <a:ext cx="4514893" cy="946401"/>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a:lstStyle>
          <a:p>
            <a:pPr lvl="0"/>
            <a:r>
              <a:rPr lang="de-DE" dirty="0"/>
              <a:t>4. Concentric sampled deformation gradients</a:t>
            </a:r>
          </a:p>
        </p:txBody>
      </p:sp>
      <p:pic>
        <p:nvPicPr>
          <p:cNvPr id="2" name="图片 1" descr="图表&#10;&#10;已自动生成说明">
            <a:extLst>
              <a:ext uri="{FF2B5EF4-FFF2-40B4-BE49-F238E27FC236}">
                <a16:creationId xmlns:a16="http://schemas.microsoft.com/office/drawing/2014/main" id="{F8F90E9A-CF02-A654-6DB9-0DCB6F8D4703}"/>
              </a:ext>
            </a:extLst>
          </p:cNvPr>
          <p:cNvPicPr>
            <a:picLocks noChangeAspect="1"/>
          </p:cNvPicPr>
          <p:nvPr/>
        </p:nvPicPr>
        <p:blipFill>
          <a:blip r:embed="rId2"/>
          <a:stretch>
            <a:fillRect/>
          </a:stretch>
        </p:blipFill>
        <p:spPr>
          <a:xfrm>
            <a:off x="4919859" y="94790"/>
            <a:ext cx="6457065" cy="6381904"/>
          </a:xfrm>
          <a:prstGeom prst="rect">
            <a:avLst/>
          </a:prstGeom>
        </p:spPr>
      </p:pic>
    </p:spTree>
    <p:extLst>
      <p:ext uri="{BB962C8B-B14F-4D97-AF65-F5344CB8AC3E}">
        <p14:creationId xmlns:p14="http://schemas.microsoft.com/office/powerpoint/2010/main" val="120899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920A7-833D-6BDD-A789-F90CA453F01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1CAEBCA7-DE47-2D2D-A8AD-54A3CD0D99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424" y="1333745"/>
            <a:ext cx="9349640" cy="4521482"/>
          </a:xfrm>
          <a:prstGeom prst="rect">
            <a:avLst/>
          </a:prstGeom>
        </p:spPr>
      </p:pic>
      <p:sp>
        <p:nvSpPr>
          <p:cNvPr id="2" name="Titel 1">
            <a:extLst>
              <a:ext uri="{FF2B5EF4-FFF2-40B4-BE49-F238E27FC236}">
                <a16:creationId xmlns:a16="http://schemas.microsoft.com/office/drawing/2014/main" id="{184F1D7F-F7C7-82BB-F44A-928A7C1F974F}"/>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3" name="Datumsplatzhalter 2">
            <a:extLst>
              <a:ext uri="{FF2B5EF4-FFF2-40B4-BE49-F238E27FC236}">
                <a16:creationId xmlns:a16="http://schemas.microsoft.com/office/drawing/2014/main" id="{8085C24B-FDB4-6038-4C07-DEFD599068FC}"/>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21A40E61-2B3D-C82D-50A1-1D143149F62E}"/>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54329387-1227-91C2-4F73-DA665751E127}"/>
              </a:ext>
            </a:extLst>
          </p:cNvPr>
          <p:cNvSpPr>
            <a:spLocks noGrp="1"/>
          </p:cNvSpPr>
          <p:nvPr>
            <p:ph type="sldNum" sz="quarter" idx="4"/>
          </p:nvPr>
        </p:nvSpPr>
        <p:spPr/>
        <p:txBody>
          <a:bodyPr/>
          <a:lstStyle/>
          <a:p>
            <a:fld id="{EBA7648D-BACA-4F70-BD5E-B6ADA181CB0C}" type="slidenum">
              <a:rPr lang="de-DE" smtClean="0"/>
              <a:t>3</a:t>
            </a:fld>
            <a:endParaRPr lang="de-DE"/>
          </a:p>
        </p:txBody>
      </p:sp>
    </p:spTree>
    <p:extLst>
      <p:ext uri="{BB962C8B-B14F-4D97-AF65-F5344CB8AC3E}">
        <p14:creationId xmlns:p14="http://schemas.microsoft.com/office/powerpoint/2010/main" val="2375839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.1 </a:t>
            </a:r>
            <a:r>
              <a:rPr lang="de-DE" dirty="0">
                <a:sym typeface="+mn-ea"/>
              </a:rPr>
              <a:t>Data preparation</a:t>
            </a:r>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30</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dirty="0" err="1"/>
          </a:p>
        </p:txBody>
      </p:sp>
      <p:sp>
        <p:nvSpPr>
          <p:cNvPr id="12" name="箭头: 右 11">
            <a:extLst>
              <a:ext uri="{FF2B5EF4-FFF2-40B4-BE49-F238E27FC236}">
                <a16:creationId xmlns:a16="http://schemas.microsoft.com/office/drawing/2014/main" id="{CB4AA02D-66F5-3A87-3F22-A870DE65C044}"/>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dirty="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箭头: 直角上 15">
            <a:extLst>
              <a:ext uri="{FF2B5EF4-FFF2-40B4-BE49-F238E27FC236}">
                <a16:creationId xmlns:a16="http://schemas.microsoft.com/office/drawing/2014/main" id="{9FFEFEA5-3A10-1C4D-55A1-D3030E03427F}"/>
              </a:ext>
            </a:extLst>
          </p:cNvPr>
          <p:cNvSpPr/>
          <p:nvPr/>
        </p:nvSpPr>
        <p:spPr>
          <a:xfrm>
            <a:off x="3636175" y="2604906"/>
            <a:ext cx="1611566" cy="731519"/>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zh-CN" sz="1400">
                <a:solidFill>
                  <a:srgbClr val="FFFFFF"/>
                </a:solidFill>
                <a:latin typeface="Arial"/>
              </a:rPr>
              <a:t>optimizers</a:t>
            </a:r>
            <a:endParaRPr lang="zh-CN" sz="1400"/>
          </a:p>
        </p:txBody>
      </p:sp>
      <p:pic>
        <p:nvPicPr>
          <p:cNvPr id="18" name="图片 17">
            <a:extLst>
              <a:ext uri="{FF2B5EF4-FFF2-40B4-BE49-F238E27FC236}">
                <a16:creationId xmlns:a16="http://schemas.microsoft.com/office/drawing/2014/main" id="{A4CD6F05-F52A-8BE4-01B5-F7B64B9B38DF}"/>
              </a:ext>
            </a:extLst>
          </p:cNvPr>
          <p:cNvPicPr>
            <a:picLocks noChangeAspect="1"/>
          </p:cNvPicPr>
          <p:nvPr/>
        </p:nvPicPr>
        <p:blipFill>
          <a:blip r:embed="rId4"/>
          <a:stretch>
            <a:fillRect/>
          </a:stretch>
        </p:blipFill>
        <p:spPr>
          <a:xfrm>
            <a:off x="1226400" y="3097137"/>
            <a:ext cx="2133633" cy="323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5"/>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pic>
        <p:nvPicPr>
          <p:cNvPr id="29" name="图片 28" descr="文本&#10;&#10;已自动生成说明">
            <a:extLst>
              <a:ext uri="{FF2B5EF4-FFF2-40B4-BE49-F238E27FC236}">
                <a16:creationId xmlns:a16="http://schemas.microsoft.com/office/drawing/2014/main" id="{E77F93EB-12C2-CFA8-FC69-CF932D67F24B}"/>
              </a:ext>
            </a:extLst>
          </p:cNvPr>
          <p:cNvPicPr>
            <a:picLocks noChangeAspect="1"/>
          </p:cNvPicPr>
          <p:nvPr/>
        </p:nvPicPr>
        <p:blipFill>
          <a:blip r:embed="rId6"/>
          <a:stretch>
            <a:fillRect/>
          </a:stretch>
        </p:blipFill>
        <p:spPr>
          <a:xfrm>
            <a:off x="4798884" y="1655482"/>
            <a:ext cx="628660" cy="53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a:extLst>
              <a:ext uri="{FF2B5EF4-FFF2-40B4-BE49-F238E27FC236}">
                <a16:creationId xmlns:a16="http://schemas.microsoft.com/office/drawing/2014/main" id="{7713A15B-8B5A-AAC7-0B9B-CA197250392F}"/>
              </a:ext>
            </a:extLst>
          </p:cNvPr>
          <p:cNvPicPr>
            <a:picLocks noChangeAspect="1"/>
          </p:cNvPicPr>
          <p:nvPr/>
        </p:nvPicPr>
        <p:blipFill>
          <a:blip r:embed="rId7"/>
          <a:stretch>
            <a:fillRect/>
          </a:stretch>
        </p:blipFill>
        <p:spPr>
          <a:xfrm>
            <a:off x="557582" y="1687876"/>
            <a:ext cx="2955631" cy="4556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9074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.1 </a:t>
            </a:r>
            <a:r>
              <a:rPr lang="de-DE" dirty="0">
                <a:sym typeface="+mn-ea"/>
              </a:rPr>
              <a:t>Data preparation</a:t>
            </a:r>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31</a:t>
            </a:fld>
            <a:endParaRPr lang="de-DE"/>
          </a:p>
        </p:txBody>
      </p:sp>
      <p:sp>
        <p:nvSpPr>
          <p:cNvPr id="9" name="箭头: 右 8">
            <a:extLst>
              <a:ext uri="{FF2B5EF4-FFF2-40B4-BE49-F238E27FC236}">
                <a16:creationId xmlns:a16="http://schemas.microsoft.com/office/drawing/2014/main" id="{BA58973E-9DAD-1AFA-F6F8-77461293F356}"/>
              </a:ext>
            </a:extLst>
          </p:cNvPr>
          <p:cNvSpPr/>
          <p:nvPr/>
        </p:nvSpPr>
        <p:spPr>
          <a:xfrm>
            <a:off x="3636342" y="1650967"/>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input</a:t>
            </a:r>
            <a:endParaRPr lang="zh-CN" altLang="en-US" sz="1600" dirty="0" err="1"/>
          </a:p>
        </p:txBody>
      </p:sp>
      <p:sp>
        <p:nvSpPr>
          <p:cNvPr id="12" name="箭头: 右 11">
            <a:extLst>
              <a:ext uri="{FF2B5EF4-FFF2-40B4-BE49-F238E27FC236}">
                <a16:creationId xmlns:a16="http://schemas.microsoft.com/office/drawing/2014/main" id="{CB4AA02D-66F5-3A87-3F22-A870DE65C044}"/>
              </a:ext>
            </a:extLst>
          </p:cNvPr>
          <p:cNvSpPr/>
          <p:nvPr/>
        </p:nvSpPr>
        <p:spPr>
          <a:xfrm>
            <a:off x="5701785" y="164990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r>
              <a:rPr lang="zh-CN" altLang="en-US" sz="1600"/>
              <a:t>output</a:t>
            </a:r>
            <a:endParaRPr lang="zh-CN" altLang="en-US" sz="1600" dirty="0" err="1"/>
          </a:p>
        </p:txBody>
      </p:sp>
      <p:pic>
        <p:nvPicPr>
          <p:cNvPr id="14" name="图片 13">
            <a:extLst>
              <a:ext uri="{FF2B5EF4-FFF2-40B4-BE49-F238E27FC236}">
                <a16:creationId xmlns:a16="http://schemas.microsoft.com/office/drawing/2014/main" id="{DF29BAB7-2C36-770B-60A1-E0B28E476DF7}"/>
              </a:ext>
            </a:extLst>
          </p:cNvPr>
          <p:cNvPicPr>
            <a:picLocks noChangeAspect="1"/>
          </p:cNvPicPr>
          <p:nvPr/>
        </p:nvPicPr>
        <p:blipFill>
          <a:blip r:embed="rId3"/>
          <a:stretch>
            <a:fillRect/>
          </a:stretch>
        </p:blipFill>
        <p:spPr>
          <a:xfrm>
            <a:off x="7034698" y="1763864"/>
            <a:ext cx="1990755" cy="276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箭头: 直角上 19">
            <a:extLst>
              <a:ext uri="{FF2B5EF4-FFF2-40B4-BE49-F238E27FC236}">
                <a16:creationId xmlns:a16="http://schemas.microsoft.com/office/drawing/2014/main" id="{F7B2B832-0795-1E37-9DD6-662A1C622B9A}"/>
              </a:ext>
            </a:extLst>
          </p:cNvPr>
          <p:cNvSpPr/>
          <p:nvPr/>
        </p:nvSpPr>
        <p:spPr>
          <a:xfrm rot="5400000">
            <a:off x="5763729" y="2511259"/>
            <a:ext cx="840106" cy="968096"/>
          </a:xfrm>
          <a:prstGeom prst="ben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pic>
        <p:nvPicPr>
          <p:cNvPr id="22" name="图片 21">
            <a:extLst>
              <a:ext uri="{FF2B5EF4-FFF2-40B4-BE49-F238E27FC236}">
                <a16:creationId xmlns:a16="http://schemas.microsoft.com/office/drawing/2014/main" id="{31ABDF64-194A-448D-392D-F9FE72B75F6B}"/>
              </a:ext>
            </a:extLst>
          </p:cNvPr>
          <p:cNvPicPr>
            <a:picLocks noChangeAspect="1"/>
          </p:cNvPicPr>
          <p:nvPr/>
        </p:nvPicPr>
        <p:blipFill>
          <a:blip r:embed="rId4"/>
          <a:stretch>
            <a:fillRect/>
          </a:stretch>
        </p:blipFill>
        <p:spPr>
          <a:xfrm>
            <a:off x="6959328" y="3010128"/>
            <a:ext cx="2552739" cy="3333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FE9ADDBE-F4A8-EDC3-F3E3-FC36EF5E8A35}"/>
              </a:ext>
            </a:extLst>
          </p:cNvPr>
          <p:cNvSpPr txBox="1"/>
          <p:nvPr/>
        </p:nvSpPr>
        <p:spPr>
          <a:xfrm>
            <a:off x="1008922" y="1053987"/>
            <a:ext cx="1522721"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Introduction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pic>
        <p:nvPicPr>
          <p:cNvPr id="4" name="图片 3">
            <a:extLst>
              <a:ext uri="{FF2B5EF4-FFF2-40B4-BE49-F238E27FC236}">
                <a16:creationId xmlns:a16="http://schemas.microsoft.com/office/drawing/2014/main" id="{A9B965B2-7C1E-85F1-8A67-2B0760E8CD8A}"/>
              </a:ext>
            </a:extLst>
          </p:cNvPr>
          <p:cNvPicPr>
            <a:picLocks noChangeAspect="1"/>
          </p:cNvPicPr>
          <p:nvPr/>
        </p:nvPicPr>
        <p:blipFill>
          <a:blip r:embed="rId5"/>
          <a:stretch>
            <a:fillRect/>
          </a:stretch>
        </p:blipFill>
        <p:spPr>
          <a:xfrm>
            <a:off x="1531219" y="1699572"/>
            <a:ext cx="1825100" cy="3794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descr="文本&#10;&#10;已自动生成说明">
            <a:extLst>
              <a:ext uri="{FF2B5EF4-FFF2-40B4-BE49-F238E27FC236}">
                <a16:creationId xmlns:a16="http://schemas.microsoft.com/office/drawing/2014/main" id="{6F9DC5EA-6B4F-E896-F8D4-F0FDA775EAAD}"/>
              </a:ext>
            </a:extLst>
          </p:cNvPr>
          <p:cNvPicPr>
            <a:picLocks noChangeAspect="1"/>
          </p:cNvPicPr>
          <p:nvPr/>
        </p:nvPicPr>
        <p:blipFill>
          <a:blip r:embed="rId6"/>
          <a:stretch>
            <a:fillRect/>
          </a:stretch>
        </p:blipFill>
        <p:spPr>
          <a:xfrm>
            <a:off x="4770308" y="1664611"/>
            <a:ext cx="617884" cy="488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89674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.3 </a:t>
            </a:r>
            <a:r>
              <a:rPr lang="de-DE" err="1"/>
              <a:t>evaluate</a:t>
            </a:r>
            <a:r>
              <a:rPr lang="de-DE"/>
              <a:t> </a:t>
            </a:r>
            <a:r>
              <a:rPr lang="de-DE" err="1"/>
              <a:t>the</a:t>
            </a:r>
            <a:r>
              <a:rPr lang="de-DE"/>
              <a:t> </a:t>
            </a:r>
            <a:r>
              <a:rPr lang="de-DE" err="1"/>
              <a:t>invariance</a:t>
            </a:r>
            <a:r>
              <a:rPr lang="de-DE"/>
              <a:t> condition</a:t>
            </a:r>
            <a:endParaRPr lang="zh-CN" altLang="en-US"/>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32</a:t>
            </a:fld>
            <a:endParaRPr lang="de-DE"/>
          </a:p>
        </p:txBody>
      </p:sp>
      <p:pic>
        <p:nvPicPr>
          <p:cNvPr id="4" name="图片 3" descr="图表, 折线图&#10;&#10;已自动生成说明">
            <a:extLst>
              <a:ext uri="{FF2B5EF4-FFF2-40B4-BE49-F238E27FC236}">
                <a16:creationId xmlns:a16="http://schemas.microsoft.com/office/drawing/2014/main" id="{0FE66E6C-F9E7-DC9B-FDB6-45F0E5F64E88}"/>
              </a:ext>
            </a:extLst>
          </p:cNvPr>
          <p:cNvPicPr>
            <a:picLocks noChangeAspect="1"/>
          </p:cNvPicPr>
          <p:nvPr/>
        </p:nvPicPr>
        <p:blipFill>
          <a:blip r:embed="rId3"/>
          <a:stretch>
            <a:fillRect/>
          </a:stretch>
        </p:blipFill>
        <p:spPr>
          <a:xfrm>
            <a:off x="4295500" y="1489848"/>
            <a:ext cx="6321579" cy="4194675"/>
          </a:xfrm>
          <a:prstGeom prst="rect">
            <a:avLst/>
          </a:prstGeom>
        </p:spPr>
      </p:pic>
      <p:pic>
        <p:nvPicPr>
          <p:cNvPr id="5" name="图片 4" descr="图表, 折线图&#10;&#10;已自动生成说明">
            <a:extLst>
              <a:ext uri="{FF2B5EF4-FFF2-40B4-BE49-F238E27FC236}">
                <a16:creationId xmlns:a16="http://schemas.microsoft.com/office/drawing/2014/main" id="{5EC79BA1-B934-B043-04BC-9E0EAC57493E}"/>
              </a:ext>
            </a:extLst>
          </p:cNvPr>
          <p:cNvPicPr>
            <a:picLocks noChangeAspect="1"/>
          </p:cNvPicPr>
          <p:nvPr/>
        </p:nvPicPr>
        <p:blipFill>
          <a:blip r:embed="rId4"/>
          <a:stretch>
            <a:fillRect/>
          </a:stretch>
        </p:blipFill>
        <p:spPr>
          <a:xfrm>
            <a:off x="479073" y="1892095"/>
            <a:ext cx="3552314" cy="2813703"/>
          </a:xfrm>
          <a:prstGeom prst="rect">
            <a:avLst/>
          </a:prstGeom>
        </p:spPr>
      </p:pic>
      <p:sp>
        <p:nvSpPr>
          <p:cNvPr id="13" name="文本框 12">
            <a:extLst>
              <a:ext uri="{FF2B5EF4-FFF2-40B4-BE49-F238E27FC236}">
                <a16:creationId xmlns:a16="http://schemas.microsoft.com/office/drawing/2014/main" id="{E49E91B2-E078-E3F7-5E63-F611E9BF850A}"/>
              </a:ext>
            </a:extLst>
          </p:cNvPr>
          <p:cNvSpPr txBox="1"/>
          <p:nvPr/>
        </p:nvSpPr>
        <p:spPr>
          <a:xfrm>
            <a:off x="2327668" y="1159981"/>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dirty="0" err="1"/>
          </a:p>
        </p:txBody>
      </p:sp>
      <p:sp>
        <p:nvSpPr>
          <p:cNvPr id="21" name="文本框 20">
            <a:extLst>
              <a:ext uri="{FF2B5EF4-FFF2-40B4-BE49-F238E27FC236}">
                <a16:creationId xmlns:a16="http://schemas.microsoft.com/office/drawing/2014/main" id="{3CB6289A-EE02-858A-AB38-041F754D5BE7}"/>
              </a:ext>
            </a:extLst>
          </p:cNvPr>
          <p:cNvSpPr txBox="1"/>
          <p:nvPr/>
        </p:nvSpPr>
        <p:spPr>
          <a:xfrm>
            <a:off x="6990158" y="1027277"/>
            <a:ext cx="4317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spcBef>
                <a:spcPts val="400"/>
              </a:spcBef>
              <a:spcAft>
                <a:spcPts val="200"/>
              </a:spcAft>
              <a:buClr>
                <a:schemeClr val="accent1"/>
              </a:buClr>
            </a:pPr>
            <a:r>
              <a:rPr lang="zh-CN" altLang="en-US" sz="2400"/>
              <a:t>?</a:t>
            </a:r>
            <a:endParaRPr lang="zh-CN" altLang="en-US" sz="2400" dirty="0" err="1"/>
          </a:p>
        </p:txBody>
      </p:sp>
      <p:pic>
        <p:nvPicPr>
          <p:cNvPr id="23" name="图片 22" descr="文本&#10;&#10;已自动生成说明">
            <a:extLst>
              <a:ext uri="{FF2B5EF4-FFF2-40B4-BE49-F238E27FC236}">
                <a16:creationId xmlns:a16="http://schemas.microsoft.com/office/drawing/2014/main" id="{D66C2767-B7AB-5214-B831-236ADA574D70}"/>
              </a:ext>
            </a:extLst>
          </p:cNvPr>
          <p:cNvPicPr>
            <a:picLocks noChangeAspect="1"/>
          </p:cNvPicPr>
          <p:nvPr/>
        </p:nvPicPr>
        <p:blipFill>
          <a:blip r:embed="rId5"/>
          <a:stretch>
            <a:fillRect/>
          </a:stretch>
        </p:blipFill>
        <p:spPr>
          <a:xfrm>
            <a:off x="7626308" y="1025591"/>
            <a:ext cx="880835" cy="449387"/>
          </a:xfrm>
          <a:prstGeom prst="rect">
            <a:avLst/>
          </a:prstGeom>
        </p:spPr>
      </p:pic>
      <p:pic>
        <p:nvPicPr>
          <p:cNvPr id="25" name="图片 24">
            <a:extLst>
              <a:ext uri="{FF2B5EF4-FFF2-40B4-BE49-F238E27FC236}">
                <a16:creationId xmlns:a16="http://schemas.microsoft.com/office/drawing/2014/main" id="{1E7B686E-CBEE-707F-833B-A10CFDE3AFCE}"/>
              </a:ext>
            </a:extLst>
          </p:cNvPr>
          <p:cNvPicPr>
            <a:picLocks noChangeAspect="1"/>
          </p:cNvPicPr>
          <p:nvPr/>
        </p:nvPicPr>
        <p:blipFill>
          <a:blip r:embed="rId6"/>
          <a:stretch>
            <a:fillRect/>
          </a:stretch>
        </p:blipFill>
        <p:spPr>
          <a:xfrm>
            <a:off x="5580733" y="1030482"/>
            <a:ext cx="970467" cy="374438"/>
          </a:xfrm>
          <a:prstGeom prst="rect">
            <a:avLst/>
          </a:prstGeom>
        </p:spPr>
      </p:pic>
      <p:pic>
        <p:nvPicPr>
          <p:cNvPr id="26" name="图片 25" descr="图示&#10;&#10;已自动生成说明">
            <a:extLst>
              <a:ext uri="{FF2B5EF4-FFF2-40B4-BE49-F238E27FC236}">
                <a16:creationId xmlns:a16="http://schemas.microsoft.com/office/drawing/2014/main" id="{DC1FACE0-766C-6147-D537-B21ADC986BEA}"/>
              </a:ext>
            </a:extLst>
          </p:cNvPr>
          <p:cNvPicPr>
            <a:picLocks noChangeAspect="1"/>
          </p:cNvPicPr>
          <p:nvPr/>
        </p:nvPicPr>
        <p:blipFill>
          <a:blip r:embed="rId7"/>
          <a:stretch>
            <a:fillRect/>
          </a:stretch>
        </p:blipFill>
        <p:spPr>
          <a:xfrm>
            <a:off x="1129114" y="1169320"/>
            <a:ext cx="872714" cy="379903"/>
          </a:xfrm>
          <a:prstGeom prst="rect">
            <a:avLst/>
          </a:prstGeom>
        </p:spPr>
      </p:pic>
      <p:pic>
        <p:nvPicPr>
          <p:cNvPr id="27" name="图片 26" descr="文本&#10;&#10;已自动生成说明">
            <a:extLst>
              <a:ext uri="{FF2B5EF4-FFF2-40B4-BE49-F238E27FC236}">
                <a16:creationId xmlns:a16="http://schemas.microsoft.com/office/drawing/2014/main" id="{89AE186D-277F-4BFD-6A98-AC01BC71A0E8}"/>
              </a:ext>
            </a:extLst>
          </p:cNvPr>
          <p:cNvPicPr>
            <a:picLocks noChangeAspect="1"/>
          </p:cNvPicPr>
          <p:nvPr/>
        </p:nvPicPr>
        <p:blipFill>
          <a:blip r:embed="rId8"/>
          <a:stretch>
            <a:fillRect/>
          </a:stretch>
        </p:blipFill>
        <p:spPr>
          <a:xfrm>
            <a:off x="2950252" y="1134450"/>
            <a:ext cx="1060254" cy="473748"/>
          </a:xfrm>
          <a:prstGeom prst="rect">
            <a:avLst/>
          </a:prstGeom>
        </p:spPr>
      </p:pic>
    </p:spTree>
    <p:extLst>
      <p:ext uri="{BB962C8B-B14F-4D97-AF65-F5344CB8AC3E}">
        <p14:creationId xmlns:p14="http://schemas.microsoft.com/office/powerpoint/2010/main" val="749518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.4 </a:t>
            </a:r>
            <a:r>
              <a:rPr lang="de-DE" dirty="0">
                <a:solidFill>
                  <a:srgbClr val="4D4943"/>
                </a:solidFill>
                <a:ea typeface="+mj-lt"/>
                <a:cs typeface="+mj-lt"/>
              </a:rPr>
              <a:t>Data </a:t>
            </a:r>
            <a:r>
              <a:rPr lang="de-DE" dirty="0" err="1">
                <a:solidFill>
                  <a:srgbClr val="4D4943"/>
                </a:solidFill>
                <a:ea typeface="+mj-lt"/>
                <a:cs typeface="+mj-lt"/>
              </a:rPr>
              <a:t>augmentation</a:t>
            </a:r>
            <a:endParaRPr lang="de-DE" altLang="zh-CN" dirty="0" err="1">
              <a:solidFill>
                <a:srgbClr val="4D4943"/>
              </a:solidFill>
              <a:ea typeface="+mj-lt"/>
              <a:cs typeface="+mj-lt"/>
            </a:endParaRPr>
          </a:p>
          <a:p>
            <a:endParaRPr lang="de-DE" dirty="0"/>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33</a:t>
            </a:fld>
            <a:endParaRPr lang="de-DE"/>
          </a:p>
        </p:txBody>
      </p:sp>
      <p:pic>
        <p:nvPicPr>
          <p:cNvPr id="8" name="图片 7" descr="文本&#10;&#10;已自动生成说明">
            <a:extLst>
              <a:ext uri="{FF2B5EF4-FFF2-40B4-BE49-F238E27FC236}">
                <a16:creationId xmlns:a16="http://schemas.microsoft.com/office/drawing/2014/main" id="{DDFC43BB-BDEE-0E25-D0A6-5343F6C1CC07}"/>
              </a:ext>
            </a:extLst>
          </p:cNvPr>
          <p:cNvPicPr>
            <a:picLocks noChangeAspect="1"/>
          </p:cNvPicPr>
          <p:nvPr/>
        </p:nvPicPr>
        <p:blipFill>
          <a:blip r:embed="rId3"/>
          <a:stretch>
            <a:fillRect/>
          </a:stretch>
        </p:blipFill>
        <p:spPr>
          <a:xfrm>
            <a:off x="3837327" y="3607002"/>
            <a:ext cx="3270266" cy="7154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图片 8">
            <a:extLst>
              <a:ext uri="{FF2B5EF4-FFF2-40B4-BE49-F238E27FC236}">
                <a16:creationId xmlns:a16="http://schemas.microsoft.com/office/drawing/2014/main" id="{515BCA1D-5187-0741-7C36-DFD325EEA16E}"/>
              </a:ext>
            </a:extLst>
          </p:cNvPr>
          <p:cNvPicPr>
            <a:picLocks noChangeAspect="1"/>
          </p:cNvPicPr>
          <p:nvPr/>
        </p:nvPicPr>
        <p:blipFill>
          <a:blip r:embed="rId4"/>
          <a:stretch>
            <a:fillRect/>
          </a:stretch>
        </p:blipFill>
        <p:spPr>
          <a:xfrm>
            <a:off x="3584316" y="1765528"/>
            <a:ext cx="3794788" cy="5399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箭头: 下 11">
            <a:extLst>
              <a:ext uri="{FF2B5EF4-FFF2-40B4-BE49-F238E27FC236}">
                <a16:creationId xmlns:a16="http://schemas.microsoft.com/office/drawing/2014/main" id="{ACBEFE80-4549-E249-8AAC-C3634C682909}"/>
              </a:ext>
            </a:extLst>
          </p:cNvPr>
          <p:cNvSpPr/>
          <p:nvPr/>
        </p:nvSpPr>
        <p:spPr>
          <a:xfrm>
            <a:off x="5088102" y="2509111"/>
            <a:ext cx="484631" cy="97840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spTree>
    <p:extLst>
      <p:ext uri="{BB962C8B-B14F-4D97-AF65-F5344CB8AC3E}">
        <p14:creationId xmlns:p14="http://schemas.microsoft.com/office/powerpoint/2010/main" val="1444831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.4 </a:t>
            </a:r>
            <a:r>
              <a:rPr lang="de-DE" dirty="0">
                <a:solidFill>
                  <a:srgbClr val="4D4943"/>
                </a:solidFill>
                <a:ea typeface="+mj-lt"/>
                <a:cs typeface="+mj-lt"/>
              </a:rPr>
              <a:t>Data </a:t>
            </a:r>
            <a:r>
              <a:rPr lang="de-DE" dirty="0" err="1">
                <a:solidFill>
                  <a:srgbClr val="4D4943"/>
                </a:solidFill>
                <a:ea typeface="+mj-lt"/>
                <a:cs typeface="+mj-lt"/>
              </a:rPr>
              <a:t>augmentation</a:t>
            </a:r>
            <a:endParaRPr lang="de-DE" altLang="zh-CN" dirty="0" err="1">
              <a:solidFill>
                <a:srgbClr val="4D4943"/>
              </a:solidFill>
              <a:ea typeface="+mj-lt"/>
              <a:cs typeface="+mj-lt"/>
            </a:endParaRPr>
          </a:p>
          <a:p>
            <a:endParaRPr lang="de-DE" dirty="0"/>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34</a:t>
            </a:fld>
            <a:endParaRPr lang="de-DE"/>
          </a:p>
        </p:txBody>
      </p:sp>
      <p:pic>
        <p:nvPicPr>
          <p:cNvPr id="4" name="图片 3" descr="图表, 条形图&#10;&#10;已自动生成说明">
            <a:extLst>
              <a:ext uri="{FF2B5EF4-FFF2-40B4-BE49-F238E27FC236}">
                <a16:creationId xmlns:a16="http://schemas.microsoft.com/office/drawing/2014/main" id="{DD7EEE9D-71C1-7F34-F6F5-6283C250B2E3}"/>
              </a:ext>
            </a:extLst>
          </p:cNvPr>
          <p:cNvPicPr>
            <a:picLocks noChangeAspect="1"/>
          </p:cNvPicPr>
          <p:nvPr/>
        </p:nvPicPr>
        <p:blipFill>
          <a:blip r:embed="rId3"/>
          <a:stretch>
            <a:fillRect/>
          </a:stretch>
        </p:blipFill>
        <p:spPr>
          <a:xfrm>
            <a:off x="4790800" y="1598387"/>
            <a:ext cx="6085502" cy="4099578"/>
          </a:xfrm>
          <a:prstGeom prst="rect">
            <a:avLst/>
          </a:prstGeom>
        </p:spPr>
      </p:pic>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8 observer</a:t>
            </a:r>
          </a:p>
        </p:txBody>
      </p:sp>
    </p:spTree>
    <p:extLst>
      <p:ext uri="{BB962C8B-B14F-4D97-AF65-F5344CB8AC3E}">
        <p14:creationId xmlns:p14="http://schemas.microsoft.com/office/powerpoint/2010/main" val="3159732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.4 </a:t>
            </a:r>
            <a:r>
              <a:rPr lang="de-DE" dirty="0">
                <a:solidFill>
                  <a:srgbClr val="4D4943"/>
                </a:solidFill>
                <a:ea typeface="+mj-lt"/>
                <a:cs typeface="+mj-lt"/>
              </a:rPr>
              <a:t>Data </a:t>
            </a:r>
            <a:r>
              <a:rPr lang="de-DE" dirty="0" err="1">
                <a:solidFill>
                  <a:srgbClr val="4D4943"/>
                </a:solidFill>
                <a:ea typeface="+mj-lt"/>
                <a:cs typeface="+mj-lt"/>
              </a:rPr>
              <a:t>augmentation</a:t>
            </a:r>
            <a:endParaRPr lang="de-DE" altLang="zh-CN" dirty="0" err="1">
              <a:solidFill>
                <a:srgbClr val="4D4943"/>
              </a:solidFill>
              <a:ea typeface="+mj-lt"/>
              <a:cs typeface="+mj-lt"/>
            </a:endParaRPr>
          </a:p>
          <a:p>
            <a:endParaRPr lang="de-DE" dirty="0"/>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35</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16 observer</a:t>
            </a:r>
          </a:p>
        </p:txBody>
      </p:sp>
      <p:pic>
        <p:nvPicPr>
          <p:cNvPr id="5" name="图片 4" descr="图表&#10;&#10;已自动生成说明">
            <a:extLst>
              <a:ext uri="{FF2B5EF4-FFF2-40B4-BE49-F238E27FC236}">
                <a16:creationId xmlns:a16="http://schemas.microsoft.com/office/drawing/2014/main" id="{F0490431-FD55-6336-55A6-A202146DB094}"/>
              </a:ext>
            </a:extLst>
          </p:cNvPr>
          <p:cNvPicPr>
            <a:picLocks noChangeAspect="1"/>
          </p:cNvPicPr>
          <p:nvPr/>
        </p:nvPicPr>
        <p:blipFill>
          <a:blip r:embed="rId3"/>
          <a:stretch>
            <a:fillRect/>
          </a:stretch>
        </p:blipFill>
        <p:spPr>
          <a:xfrm>
            <a:off x="4335514" y="1625250"/>
            <a:ext cx="6396083" cy="4357698"/>
          </a:xfrm>
          <a:prstGeom prst="rect">
            <a:avLst/>
          </a:prstGeom>
        </p:spPr>
      </p:pic>
    </p:spTree>
    <p:extLst>
      <p:ext uri="{BB962C8B-B14F-4D97-AF65-F5344CB8AC3E}">
        <p14:creationId xmlns:p14="http://schemas.microsoft.com/office/powerpoint/2010/main" val="1640051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.4 </a:t>
            </a:r>
            <a:r>
              <a:rPr lang="de-DE" dirty="0">
                <a:solidFill>
                  <a:srgbClr val="4D4943"/>
                </a:solidFill>
                <a:ea typeface="+mj-lt"/>
                <a:cs typeface="+mj-lt"/>
              </a:rPr>
              <a:t>Data </a:t>
            </a:r>
            <a:r>
              <a:rPr lang="de-DE" dirty="0" err="1">
                <a:solidFill>
                  <a:srgbClr val="4D4943"/>
                </a:solidFill>
                <a:ea typeface="+mj-lt"/>
                <a:cs typeface="+mj-lt"/>
              </a:rPr>
              <a:t>augmentation</a:t>
            </a:r>
            <a:endParaRPr lang="de-DE" altLang="zh-CN" dirty="0" err="1">
              <a:solidFill>
                <a:srgbClr val="4D4943"/>
              </a:solidFill>
              <a:ea typeface="+mj-lt"/>
              <a:cs typeface="+mj-lt"/>
            </a:endParaRPr>
          </a:p>
          <a:p>
            <a:endParaRPr lang="de-DE" dirty="0"/>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36</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32 observer</a:t>
            </a:r>
          </a:p>
        </p:txBody>
      </p:sp>
      <p:pic>
        <p:nvPicPr>
          <p:cNvPr id="5" name="图片 4" descr="图表&#10;&#10;已自动生成说明">
            <a:extLst>
              <a:ext uri="{FF2B5EF4-FFF2-40B4-BE49-F238E27FC236}">
                <a16:creationId xmlns:a16="http://schemas.microsoft.com/office/drawing/2014/main" id="{76B5FF41-063A-1023-0B99-162732E98EC5}"/>
              </a:ext>
            </a:extLst>
          </p:cNvPr>
          <p:cNvPicPr>
            <a:picLocks noChangeAspect="1"/>
          </p:cNvPicPr>
          <p:nvPr/>
        </p:nvPicPr>
        <p:blipFill>
          <a:blip r:embed="rId3"/>
          <a:stretch>
            <a:fillRect/>
          </a:stretch>
        </p:blipFill>
        <p:spPr>
          <a:xfrm>
            <a:off x="4671314" y="1436285"/>
            <a:ext cx="5920591" cy="3990895"/>
          </a:xfrm>
          <a:prstGeom prst="rect">
            <a:avLst/>
          </a:prstGeom>
        </p:spPr>
      </p:pic>
    </p:spTree>
    <p:extLst>
      <p:ext uri="{BB962C8B-B14F-4D97-AF65-F5344CB8AC3E}">
        <p14:creationId xmlns:p14="http://schemas.microsoft.com/office/powerpoint/2010/main" val="4011861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5</a:t>
            </a:r>
            <a:r>
              <a:rPr lang="de-DE" dirty="0"/>
              <a:t>.4 </a:t>
            </a:r>
            <a:r>
              <a:rPr lang="de-DE" dirty="0">
                <a:solidFill>
                  <a:srgbClr val="4D4943"/>
                </a:solidFill>
                <a:ea typeface="+mj-lt"/>
                <a:cs typeface="+mj-lt"/>
              </a:rPr>
              <a:t>Data </a:t>
            </a:r>
            <a:r>
              <a:rPr lang="de-DE" dirty="0" err="1">
                <a:solidFill>
                  <a:srgbClr val="4D4943"/>
                </a:solidFill>
                <a:ea typeface="+mj-lt"/>
                <a:cs typeface="+mj-lt"/>
              </a:rPr>
              <a:t>augmentation</a:t>
            </a:r>
            <a:endParaRPr lang="de-DE" altLang="zh-CN" dirty="0" err="1">
              <a:solidFill>
                <a:srgbClr val="4D4943"/>
              </a:solidFill>
              <a:ea typeface="+mj-lt"/>
              <a:cs typeface="+mj-lt"/>
            </a:endParaRPr>
          </a:p>
          <a:p>
            <a:endParaRPr lang="de-DE" dirty="0"/>
          </a:p>
          <a:p>
            <a:endParaRPr lang="de-DE" altLang="zh-CN"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37</a:t>
            </a:fld>
            <a:endParaRPr lang="de-DE"/>
          </a:p>
        </p:txBody>
      </p:sp>
      <p:sp>
        <p:nvSpPr>
          <p:cNvPr id="10" name="文本框 9">
            <a:extLst>
              <a:ext uri="{FF2B5EF4-FFF2-40B4-BE49-F238E27FC236}">
                <a16:creationId xmlns:a16="http://schemas.microsoft.com/office/drawing/2014/main" id="{7DBA81FC-038C-EB6A-06A8-CE47D20009D3}"/>
              </a:ext>
            </a:extLst>
          </p:cNvPr>
          <p:cNvSpPr txBox="1"/>
          <p:nvPr/>
        </p:nvSpPr>
        <p:spPr>
          <a:xfrm>
            <a:off x="863467" y="1604692"/>
            <a:ext cx="335551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64 observer</a:t>
            </a:r>
          </a:p>
        </p:txBody>
      </p:sp>
      <p:pic>
        <p:nvPicPr>
          <p:cNvPr id="5" name="图片 4" descr="图表&#10;&#10;已自动生成说明">
            <a:extLst>
              <a:ext uri="{FF2B5EF4-FFF2-40B4-BE49-F238E27FC236}">
                <a16:creationId xmlns:a16="http://schemas.microsoft.com/office/drawing/2014/main" id="{7D6D615E-C0EF-4962-AD48-EAA7424E4381}"/>
              </a:ext>
            </a:extLst>
          </p:cNvPr>
          <p:cNvPicPr>
            <a:picLocks noChangeAspect="1"/>
          </p:cNvPicPr>
          <p:nvPr/>
        </p:nvPicPr>
        <p:blipFill>
          <a:blip r:embed="rId3"/>
          <a:stretch>
            <a:fillRect/>
          </a:stretch>
        </p:blipFill>
        <p:spPr>
          <a:xfrm>
            <a:off x="4461840" y="1493795"/>
            <a:ext cx="6300470" cy="4235210"/>
          </a:xfrm>
          <a:prstGeom prst="rect">
            <a:avLst/>
          </a:prstGeom>
        </p:spPr>
      </p:pic>
    </p:spTree>
    <p:extLst>
      <p:ext uri="{BB962C8B-B14F-4D97-AF65-F5344CB8AC3E}">
        <p14:creationId xmlns:p14="http://schemas.microsoft.com/office/powerpoint/2010/main" val="1751356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Danke</a:t>
            </a:r>
          </a:p>
        </p:txBody>
      </p:sp>
      <p:sp>
        <p:nvSpPr>
          <p:cNvPr id="6" name="Textplatzhalter 5"/>
          <p:cNvSpPr>
            <a:spLocks noGrp="1"/>
          </p:cNvSpPr>
          <p:nvPr>
            <p:ph type="body" sz="half" idx="2"/>
          </p:nvPr>
        </p:nvSpPr>
        <p:spPr>
          <a:xfrm>
            <a:off x="3954492" y="5308792"/>
            <a:ext cx="2342434" cy="777503"/>
          </a:xfrm>
        </p:spPr>
        <p:txBody>
          <a:bodyPr vert="horz" lIns="0" tIns="0" rIns="0" bIns="0" rtlCol="0" anchor="t">
            <a:noAutofit/>
          </a:bodyPr>
          <a:lstStyle/>
          <a:p>
            <a:r>
              <a:rPr lang="de-DE" dirty="0"/>
              <a:t>Xin </a:t>
            </a:r>
            <a:r>
              <a:rPr lang="de-DE" dirty="0" err="1"/>
              <a:t>Xiong</a:t>
            </a:r>
            <a:r>
              <a:rPr lang="de-DE" dirty="0"/>
              <a:t>,  </a:t>
            </a:r>
            <a:r>
              <a:rPr lang="de-DE" i="0" u="none" strike="noStrike" dirty="0" err="1">
                <a:effectLst/>
                <a:latin typeface="+mn-lt"/>
              </a:rPr>
              <a:t>Huasen</a:t>
            </a:r>
            <a:r>
              <a:rPr lang="de-DE" i="0" u="none" strike="noStrike" dirty="0">
                <a:effectLst/>
                <a:latin typeface="+mn-lt"/>
              </a:rPr>
              <a:t> Luo</a:t>
            </a:r>
            <a:endParaRPr lang="zh-CN" altLang="en-US" dirty="0"/>
          </a:p>
          <a:p>
            <a:endParaRPr lang="de-DE" i="0" u="none" strike="noStrike">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t>16.12.2024</a:t>
            </a:fld>
            <a:endParaRPr lang="de-DE"/>
          </a:p>
        </p:txBody>
      </p:sp>
      <p:sp>
        <p:nvSpPr>
          <p:cNvPr id="7" name="页脚占位符 6"/>
          <p:cNvSpPr>
            <a:spLocks noGrp="1"/>
          </p:cNvSpPr>
          <p:nvPr>
            <p:ph type="ftr" sz="quarter" idx="15"/>
          </p:nvPr>
        </p:nvSpPr>
        <p:spPr/>
        <p:txBody>
          <a:bodyPr/>
          <a:lstStyle/>
          <a:p>
            <a:r>
              <a:rPr lang="de-DE" dirty="0"/>
              <a:t>Fachbereich Maschinenbau </a:t>
            </a:r>
          </a:p>
        </p:txBody>
      </p:sp>
      <p:sp>
        <p:nvSpPr>
          <p:cNvPr id="9" name="灯片编号占位符 8"/>
          <p:cNvSpPr>
            <a:spLocks noGrp="1"/>
          </p:cNvSpPr>
          <p:nvPr>
            <p:ph type="sldNum" sz="quarter" idx="16"/>
          </p:nvPr>
        </p:nvSpPr>
        <p:spPr/>
        <p:txBody>
          <a:bodyPr/>
          <a:lstStyle/>
          <a:p>
            <a:fld id="{EBA7648D-BACA-4F70-BD5E-B6ADA181CB0C}" type="slidenum">
              <a:rPr lang="de-DE" smtClean="0"/>
              <a:t>38</a:t>
            </a:fld>
            <a:endParaRPr lang="de-D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E5B4-A396-C360-AB97-225BC1C28DA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FD1C4A-242C-3773-C54C-8D3092679692}"/>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3" name="Datumsplatzhalter 2">
            <a:extLst>
              <a:ext uri="{FF2B5EF4-FFF2-40B4-BE49-F238E27FC236}">
                <a16:creationId xmlns:a16="http://schemas.microsoft.com/office/drawing/2014/main" id="{1F011416-49CF-F5FC-F60C-4DED05346C86}"/>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DA194666-3F30-60FD-4BE6-C1D3B7D4E3BB}"/>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C6A46077-73C7-0E6E-5E8E-C0460F7BCA78}"/>
              </a:ext>
            </a:extLst>
          </p:cNvPr>
          <p:cNvSpPr>
            <a:spLocks noGrp="1"/>
          </p:cNvSpPr>
          <p:nvPr>
            <p:ph type="sldNum" sz="quarter" idx="4"/>
          </p:nvPr>
        </p:nvSpPr>
        <p:spPr/>
        <p:txBody>
          <a:bodyPr/>
          <a:lstStyle/>
          <a:p>
            <a:fld id="{EBA7648D-BACA-4F70-BD5E-B6ADA181CB0C}" type="slidenum">
              <a:rPr lang="de-DE" smtClean="0"/>
              <a:t>4</a:t>
            </a:fld>
            <a:endParaRPr lang="de-DE"/>
          </a:p>
        </p:txBody>
      </p:sp>
      <p:pic>
        <p:nvPicPr>
          <p:cNvPr id="5" name="图片 4">
            <a:extLst>
              <a:ext uri="{FF2B5EF4-FFF2-40B4-BE49-F238E27FC236}">
                <a16:creationId xmlns:a16="http://schemas.microsoft.com/office/drawing/2014/main" id="{FD1E7552-0AFC-1853-C67C-86FA8A2F7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424" y="1333627"/>
            <a:ext cx="9349883" cy="4521600"/>
          </a:xfrm>
          <a:prstGeom prst="rect">
            <a:avLst/>
          </a:prstGeom>
        </p:spPr>
      </p:pic>
    </p:spTree>
    <p:extLst>
      <p:ext uri="{BB962C8B-B14F-4D97-AF65-F5344CB8AC3E}">
        <p14:creationId xmlns:p14="http://schemas.microsoft.com/office/powerpoint/2010/main" val="4227659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94B43-FEA4-1509-B4E0-335E89E34E91}"/>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D54EC918-D7B8-7EBF-6549-394D43009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81" y="1333627"/>
            <a:ext cx="9349883" cy="4521600"/>
          </a:xfrm>
          <a:prstGeom prst="rect">
            <a:avLst/>
          </a:prstGeom>
        </p:spPr>
      </p:pic>
      <p:sp>
        <p:nvSpPr>
          <p:cNvPr id="2" name="Titel 1">
            <a:extLst>
              <a:ext uri="{FF2B5EF4-FFF2-40B4-BE49-F238E27FC236}">
                <a16:creationId xmlns:a16="http://schemas.microsoft.com/office/drawing/2014/main" id="{D1BDEB95-CF50-BFBF-8EB2-9E8F9268F6C8}"/>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3" name="Datumsplatzhalter 2">
            <a:extLst>
              <a:ext uri="{FF2B5EF4-FFF2-40B4-BE49-F238E27FC236}">
                <a16:creationId xmlns:a16="http://schemas.microsoft.com/office/drawing/2014/main" id="{077475A3-165D-E7E9-C468-B62CE0690A39}"/>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8C1B79BF-730C-0269-7A51-4A8FBD74F37A}"/>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325862F-81A9-C48D-65F3-985359D983DC}"/>
              </a:ext>
            </a:extLst>
          </p:cNvPr>
          <p:cNvSpPr>
            <a:spLocks noGrp="1"/>
          </p:cNvSpPr>
          <p:nvPr>
            <p:ph type="sldNum" sz="quarter" idx="4"/>
          </p:nvPr>
        </p:nvSpPr>
        <p:spPr/>
        <p:txBody>
          <a:bodyPr/>
          <a:lstStyle/>
          <a:p>
            <a:fld id="{EBA7648D-BACA-4F70-BD5E-B6ADA181CB0C}" type="slidenum">
              <a:rPr lang="de-DE" smtClean="0"/>
              <a:t>5</a:t>
            </a:fld>
            <a:endParaRPr lang="de-DE"/>
          </a:p>
        </p:txBody>
      </p:sp>
    </p:spTree>
    <p:extLst>
      <p:ext uri="{BB962C8B-B14F-4D97-AF65-F5344CB8AC3E}">
        <p14:creationId xmlns:p14="http://schemas.microsoft.com/office/powerpoint/2010/main" val="356912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B06D6-6E7F-4EC8-3A13-5275CB1F3AD9}"/>
            </a:ext>
          </a:extLst>
        </p:cNvPr>
        <p:cNvGrpSpPr/>
        <p:nvPr/>
      </p:nvGrpSpPr>
      <p:grpSpPr>
        <a:xfrm>
          <a:off x="0" y="0"/>
          <a:ext cx="0" cy="0"/>
          <a:chOff x="0" y="0"/>
          <a:chExt cx="0" cy="0"/>
        </a:xfrm>
      </p:grpSpPr>
      <p:pic>
        <p:nvPicPr>
          <p:cNvPr id="5" name="图片 4">
            <a:extLst>
              <a:ext uri="{FF2B5EF4-FFF2-40B4-BE49-F238E27FC236}">
                <a16:creationId xmlns:a16="http://schemas.microsoft.com/office/drawing/2014/main" id="{6E3E0F8C-902D-DFBC-27ED-3A50B88BF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80" y="1333627"/>
            <a:ext cx="9349883" cy="4521600"/>
          </a:xfrm>
          <a:prstGeom prst="rect">
            <a:avLst/>
          </a:prstGeom>
        </p:spPr>
      </p:pic>
      <p:sp>
        <p:nvSpPr>
          <p:cNvPr id="2" name="Titel 1">
            <a:extLst>
              <a:ext uri="{FF2B5EF4-FFF2-40B4-BE49-F238E27FC236}">
                <a16:creationId xmlns:a16="http://schemas.microsoft.com/office/drawing/2014/main" id="{9C58C410-03F2-837E-477C-1CF48AB8A3A2}"/>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3" name="Datumsplatzhalter 2">
            <a:extLst>
              <a:ext uri="{FF2B5EF4-FFF2-40B4-BE49-F238E27FC236}">
                <a16:creationId xmlns:a16="http://schemas.microsoft.com/office/drawing/2014/main" id="{17CB981B-BC16-FCB4-52A1-0B32D881DE33}"/>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5F3ABA7A-1459-A055-CA77-C5D1651AD916}"/>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D53694F-0708-6940-68C9-3AC1CA31BC4A}"/>
              </a:ext>
            </a:extLst>
          </p:cNvPr>
          <p:cNvSpPr>
            <a:spLocks noGrp="1"/>
          </p:cNvSpPr>
          <p:nvPr>
            <p:ph type="sldNum" sz="quarter" idx="4"/>
          </p:nvPr>
        </p:nvSpPr>
        <p:spPr/>
        <p:txBody>
          <a:bodyPr/>
          <a:lstStyle/>
          <a:p>
            <a:fld id="{EBA7648D-BACA-4F70-BD5E-B6ADA181CB0C}" type="slidenum">
              <a:rPr lang="de-DE" smtClean="0"/>
              <a:t>6</a:t>
            </a:fld>
            <a:endParaRPr lang="de-DE"/>
          </a:p>
        </p:txBody>
      </p:sp>
    </p:spTree>
    <p:extLst>
      <p:ext uri="{BB962C8B-B14F-4D97-AF65-F5344CB8AC3E}">
        <p14:creationId xmlns:p14="http://schemas.microsoft.com/office/powerpoint/2010/main" val="63423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2AD7D-D35C-CCFE-8791-68042CC1F9F8}"/>
            </a:ext>
          </a:extLst>
        </p:cNvPr>
        <p:cNvGrpSpPr/>
        <p:nvPr/>
      </p:nvGrpSpPr>
      <p:grpSpPr>
        <a:xfrm>
          <a:off x="0" y="0"/>
          <a:ext cx="0" cy="0"/>
          <a:chOff x="0" y="0"/>
          <a:chExt cx="0" cy="0"/>
        </a:xfrm>
      </p:grpSpPr>
      <p:pic>
        <p:nvPicPr>
          <p:cNvPr id="8" name="图片 7">
            <a:extLst>
              <a:ext uri="{FF2B5EF4-FFF2-40B4-BE49-F238E27FC236}">
                <a16:creationId xmlns:a16="http://schemas.microsoft.com/office/drawing/2014/main" id="{9B6B981C-B572-C6A3-4A6C-6D45E9C61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179" y="1333627"/>
            <a:ext cx="9349883" cy="4521600"/>
          </a:xfrm>
          <a:prstGeom prst="rect">
            <a:avLst/>
          </a:prstGeom>
        </p:spPr>
      </p:pic>
      <p:sp>
        <p:nvSpPr>
          <p:cNvPr id="2" name="Titel 1">
            <a:extLst>
              <a:ext uri="{FF2B5EF4-FFF2-40B4-BE49-F238E27FC236}">
                <a16:creationId xmlns:a16="http://schemas.microsoft.com/office/drawing/2014/main" id="{4FA1823C-8A54-39B6-4BE6-2473155DF206}"/>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3" name="Datumsplatzhalter 2">
            <a:extLst>
              <a:ext uri="{FF2B5EF4-FFF2-40B4-BE49-F238E27FC236}">
                <a16:creationId xmlns:a16="http://schemas.microsoft.com/office/drawing/2014/main" id="{B3278E50-EAD3-E2B5-3F25-94C4500AE615}"/>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05A67679-37FA-4901-2C5C-55DE7367E86D}"/>
              </a:ext>
            </a:extLst>
          </p:cNvPr>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a:extLst>
              <a:ext uri="{FF2B5EF4-FFF2-40B4-BE49-F238E27FC236}">
                <a16:creationId xmlns:a16="http://schemas.microsoft.com/office/drawing/2014/main" id="{07270950-60FB-6CA5-BE57-432DD0231772}"/>
              </a:ext>
            </a:extLst>
          </p:cNvPr>
          <p:cNvSpPr>
            <a:spLocks noGrp="1"/>
          </p:cNvSpPr>
          <p:nvPr>
            <p:ph type="sldNum" sz="quarter" idx="4"/>
          </p:nvPr>
        </p:nvSpPr>
        <p:spPr/>
        <p:txBody>
          <a:bodyPr/>
          <a:lstStyle/>
          <a:p>
            <a:fld id="{EBA7648D-BACA-4F70-BD5E-B6ADA181CB0C}" type="slidenum">
              <a:rPr lang="de-DE" smtClean="0"/>
              <a:t>7</a:t>
            </a:fld>
            <a:endParaRPr lang="de-DE"/>
          </a:p>
        </p:txBody>
      </p:sp>
    </p:spTree>
    <p:extLst>
      <p:ext uri="{BB962C8B-B14F-4D97-AF65-F5344CB8AC3E}">
        <p14:creationId xmlns:p14="http://schemas.microsoft.com/office/powerpoint/2010/main" val="52201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FC77A-CE99-D44E-9A41-6CB01CA83B85}"/>
            </a:ext>
          </a:extLst>
        </p:cNvPr>
        <p:cNvGrpSpPr/>
        <p:nvPr/>
      </p:nvGrpSpPr>
      <p:grpSpPr>
        <a:xfrm>
          <a:off x="0" y="0"/>
          <a:ext cx="0" cy="0"/>
          <a:chOff x="0" y="0"/>
          <a:chExt cx="0" cy="0"/>
        </a:xfrm>
      </p:grpSpPr>
      <p:sp>
        <p:nvSpPr>
          <p:cNvPr id="3" name="Datumsplatzhalter 2">
            <a:extLst>
              <a:ext uri="{FF2B5EF4-FFF2-40B4-BE49-F238E27FC236}">
                <a16:creationId xmlns:a16="http://schemas.microsoft.com/office/drawing/2014/main" id="{26FDE98D-0B50-CE46-105D-DFE35C56A56F}"/>
              </a:ext>
            </a:extLst>
          </p:cNvPr>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a:extLst>
              <a:ext uri="{FF2B5EF4-FFF2-40B4-BE49-F238E27FC236}">
                <a16:creationId xmlns:a16="http://schemas.microsoft.com/office/drawing/2014/main" id="{1429A648-B21D-983E-1F8B-897341B98A5F}"/>
              </a:ext>
            </a:extLst>
          </p:cNvPr>
          <p:cNvSpPr>
            <a:spLocks noGrp="1"/>
          </p:cNvSpPr>
          <p:nvPr>
            <p:ph type="ftr" sz="quarter" idx="3"/>
          </p:nvPr>
        </p:nvSpPr>
        <p:spPr/>
        <p:txBody>
          <a:bodyPr/>
          <a:lstStyle/>
          <a:p>
            <a:r>
              <a:rPr lang="de-DE" altLang="zh-CN"/>
              <a:t>Fachbereich Maschinenbau</a:t>
            </a:r>
          </a:p>
        </p:txBody>
      </p:sp>
      <p:sp>
        <p:nvSpPr>
          <p:cNvPr id="7" name="灯片编号占位符 6">
            <a:extLst>
              <a:ext uri="{FF2B5EF4-FFF2-40B4-BE49-F238E27FC236}">
                <a16:creationId xmlns:a16="http://schemas.microsoft.com/office/drawing/2014/main" id="{C071C948-DC8A-CF3D-3326-1372B0E97F7D}"/>
              </a:ext>
            </a:extLst>
          </p:cNvPr>
          <p:cNvSpPr>
            <a:spLocks noGrp="1"/>
          </p:cNvSpPr>
          <p:nvPr>
            <p:ph type="sldNum" sz="quarter" idx="4"/>
          </p:nvPr>
        </p:nvSpPr>
        <p:spPr/>
        <p:txBody>
          <a:bodyPr/>
          <a:lstStyle/>
          <a:p>
            <a:fld id="{EBA7648D-BACA-4F70-BD5E-B6ADA181CB0C}" type="slidenum">
              <a:rPr lang="de-DE" smtClean="0"/>
              <a:t>8</a:t>
            </a:fld>
            <a:endParaRPr lang="de-DE"/>
          </a:p>
        </p:txBody>
      </p:sp>
      <p:sp>
        <p:nvSpPr>
          <p:cNvPr id="12" name="Titel 1">
            <a:extLst>
              <a:ext uri="{FF2B5EF4-FFF2-40B4-BE49-F238E27FC236}">
                <a16:creationId xmlns:a16="http://schemas.microsoft.com/office/drawing/2014/main" id="{CF7FD156-414A-C9F2-6D7A-573C542115A0}"/>
              </a:ext>
            </a:extLst>
          </p:cNvPr>
          <p:cNvSpPr>
            <a:spLocks noGrp="1"/>
          </p:cNvSpPr>
          <p:nvPr>
            <p:ph type="title"/>
          </p:nvPr>
        </p:nvSpPr>
        <p:spPr>
          <a:xfrm>
            <a:off x="561417" y="432087"/>
            <a:ext cx="8733158" cy="850859"/>
          </a:xfrm>
        </p:spPr>
        <p:txBody>
          <a:bodyPr/>
          <a:lstStyle/>
          <a:p>
            <a:r>
              <a:rPr lang="en-US" altLang="de-DE" dirty="0"/>
              <a:t>1</a:t>
            </a:r>
            <a:r>
              <a:rPr lang="de-DE" dirty="0"/>
              <a:t>.1 </a:t>
            </a:r>
            <a:r>
              <a:rPr lang="en-US" dirty="0">
                <a:sym typeface="+mn-ea"/>
              </a:rPr>
              <a:t>Data import</a:t>
            </a:r>
            <a:endParaRPr lang="de-DE" dirty="0"/>
          </a:p>
        </p:txBody>
      </p:sp>
      <p:sp>
        <p:nvSpPr>
          <p:cNvPr id="4" name="文本框 3">
            <a:extLst>
              <a:ext uri="{FF2B5EF4-FFF2-40B4-BE49-F238E27FC236}">
                <a16:creationId xmlns:a16="http://schemas.microsoft.com/office/drawing/2014/main" id="{F77E07BD-98DC-F6B3-C338-997DD126B5DB}"/>
              </a:ext>
            </a:extLst>
          </p:cNvPr>
          <p:cNvSpPr txBox="1"/>
          <p:nvPr/>
        </p:nvSpPr>
        <p:spPr>
          <a:xfrm>
            <a:off x="957491" y="1053987"/>
            <a:ext cx="8085284"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Conclusion</a:t>
            </a:r>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sp>
        <p:nvSpPr>
          <p:cNvPr id="5" name="文本框 4">
            <a:extLst>
              <a:ext uri="{FF2B5EF4-FFF2-40B4-BE49-F238E27FC236}">
                <a16:creationId xmlns:a16="http://schemas.microsoft.com/office/drawing/2014/main" id="{AD0F16FF-CD84-9736-7ADC-3011FE31DA7F}"/>
              </a:ext>
            </a:extLst>
          </p:cNvPr>
          <p:cNvSpPr txBox="1"/>
          <p:nvPr/>
        </p:nvSpPr>
        <p:spPr>
          <a:xfrm>
            <a:off x="1170656" y="2199292"/>
            <a:ext cx="1704299"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dirty="0"/>
              <a:t>Mixed test load</a:t>
            </a:r>
            <a:endParaRPr lang="zh-CN" altLang="en-US" dirty="0"/>
          </a:p>
        </p:txBody>
      </p:sp>
      <p:sp>
        <p:nvSpPr>
          <p:cNvPr id="8" name="左大括号 7">
            <a:extLst>
              <a:ext uri="{FF2B5EF4-FFF2-40B4-BE49-F238E27FC236}">
                <a16:creationId xmlns:a16="http://schemas.microsoft.com/office/drawing/2014/main" id="{34274D74-56C8-B33D-125B-1014FCAAF081}"/>
              </a:ext>
            </a:extLst>
          </p:cNvPr>
          <p:cNvSpPr/>
          <p:nvPr/>
        </p:nvSpPr>
        <p:spPr>
          <a:xfrm>
            <a:off x="2875776" y="1888445"/>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2530CCD-3502-C4AA-6B4A-06055952E5BD}"/>
              </a:ext>
            </a:extLst>
          </p:cNvPr>
          <p:cNvSpPr txBox="1"/>
          <p:nvPr/>
        </p:nvSpPr>
        <p:spPr>
          <a:xfrm>
            <a:off x="3216598" y="1746930"/>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dirty="0"/>
              <a:t>Biaxial load paths</a:t>
            </a:r>
            <a:r>
              <a:rPr lang="zh-CN" sz="1800"/>
              <a:t>​</a:t>
            </a:r>
            <a:endParaRPr lang="zh-CN" altLang="en-US"/>
          </a:p>
        </p:txBody>
      </p:sp>
      <p:sp>
        <p:nvSpPr>
          <p:cNvPr id="11" name="文本框 10">
            <a:extLst>
              <a:ext uri="{FF2B5EF4-FFF2-40B4-BE49-F238E27FC236}">
                <a16:creationId xmlns:a16="http://schemas.microsoft.com/office/drawing/2014/main" id="{4583EEBB-1F5D-F563-5000-10763F3E3D67}"/>
              </a:ext>
            </a:extLst>
          </p:cNvPr>
          <p:cNvSpPr txBox="1"/>
          <p:nvPr/>
        </p:nvSpPr>
        <p:spPr>
          <a:xfrm>
            <a:off x="1170656"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dirty="0" err="1"/>
              <a:t>Biax</a:t>
            </a:r>
            <a:r>
              <a:rPr lang="en-US" altLang="zh-CN" sz="1800" dirty="0"/>
              <a:t> test load</a:t>
            </a:r>
            <a:endParaRPr lang="zh-CN" altLang="en-US" dirty="0"/>
          </a:p>
        </p:txBody>
      </p:sp>
      <p:sp>
        <p:nvSpPr>
          <p:cNvPr id="15" name="左大括号 14">
            <a:extLst>
              <a:ext uri="{FF2B5EF4-FFF2-40B4-BE49-F238E27FC236}">
                <a16:creationId xmlns:a16="http://schemas.microsoft.com/office/drawing/2014/main" id="{AE78E7BE-7E15-5502-86FD-3C0F56E95E10}"/>
              </a:ext>
            </a:extLst>
          </p:cNvPr>
          <p:cNvSpPr/>
          <p:nvPr/>
        </p:nvSpPr>
        <p:spPr>
          <a:xfrm>
            <a:off x="2801687" y="3716337"/>
            <a:ext cx="155448" cy="914400"/>
          </a:xfrm>
          <a:prstGeom prst="leftBrace">
            <a:avLst/>
          </a:prstGeom>
          <a:ln w="19050">
            <a:solidFill>
              <a:srgbClr val="8C85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17645C0-B6CE-5723-960D-235E5192C82D}"/>
              </a:ext>
            </a:extLst>
          </p:cNvPr>
          <p:cNvSpPr txBox="1"/>
          <p:nvPr/>
        </p:nvSpPr>
        <p:spPr>
          <a:xfrm>
            <a:off x="3144580" y="4039582"/>
            <a:ext cx="1868878"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a:t>Biaxial load paths</a:t>
            </a:r>
            <a:r>
              <a:rPr lang="zh-CN" sz="1800"/>
              <a:t>​</a:t>
            </a:r>
            <a:endParaRPr lang="zh-CN" altLang="en-US"/>
          </a:p>
        </p:txBody>
      </p:sp>
      <p:sp>
        <p:nvSpPr>
          <p:cNvPr id="17" name="文本框 16">
            <a:extLst>
              <a:ext uri="{FF2B5EF4-FFF2-40B4-BE49-F238E27FC236}">
                <a16:creationId xmlns:a16="http://schemas.microsoft.com/office/drawing/2014/main" id="{417102F1-B2C5-1032-D51E-0B94F3CEFA9B}"/>
              </a:ext>
            </a:extLst>
          </p:cNvPr>
          <p:cNvSpPr txBox="1"/>
          <p:nvPr/>
        </p:nvSpPr>
        <p:spPr>
          <a:xfrm>
            <a:off x="3216545" y="2199291"/>
            <a:ext cx="2414043"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dirty="0"/>
              <a:t>Pure shear load paths</a:t>
            </a:r>
            <a:r>
              <a:rPr lang="zh-CN" sz="1800"/>
              <a:t>​</a:t>
            </a:r>
            <a:endParaRPr lang="zh-CN" altLang="en-US"/>
          </a:p>
        </p:txBody>
      </p:sp>
      <p:sp>
        <p:nvSpPr>
          <p:cNvPr id="18" name="文本框 17">
            <a:extLst>
              <a:ext uri="{FF2B5EF4-FFF2-40B4-BE49-F238E27FC236}">
                <a16:creationId xmlns:a16="http://schemas.microsoft.com/office/drawing/2014/main" id="{C9A4F282-E3FC-FCB6-487E-B489273587EA}"/>
              </a:ext>
            </a:extLst>
          </p:cNvPr>
          <p:cNvSpPr txBox="1"/>
          <p:nvPr/>
        </p:nvSpPr>
        <p:spPr>
          <a:xfrm>
            <a:off x="3216598" y="2661935"/>
            <a:ext cx="2743200" cy="2616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dirty="0"/>
              <a:t>Uniaxial load paths</a:t>
            </a:r>
          </a:p>
        </p:txBody>
      </p:sp>
      <p:sp>
        <p:nvSpPr>
          <p:cNvPr id="19" name="箭头: 右 18">
            <a:extLst>
              <a:ext uri="{FF2B5EF4-FFF2-40B4-BE49-F238E27FC236}">
                <a16:creationId xmlns:a16="http://schemas.microsoft.com/office/drawing/2014/main" id="{5559389D-D87C-26D8-D793-702B872B2367}"/>
              </a:ext>
            </a:extLst>
          </p:cNvPr>
          <p:cNvSpPr/>
          <p:nvPr/>
        </p:nvSpPr>
        <p:spPr>
          <a:xfrm>
            <a:off x="6072966" y="209304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sp>
        <p:nvSpPr>
          <p:cNvPr id="20" name="箭头: 右 19">
            <a:extLst>
              <a:ext uri="{FF2B5EF4-FFF2-40B4-BE49-F238E27FC236}">
                <a16:creationId xmlns:a16="http://schemas.microsoft.com/office/drawing/2014/main" id="{AE43D36B-BC33-DF09-E82C-DD6748B0B66A}"/>
              </a:ext>
            </a:extLst>
          </p:cNvPr>
          <p:cNvSpPr/>
          <p:nvPr/>
        </p:nvSpPr>
        <p:spPr>
          <a:xfrm>
            <a:off x="6072870" y="3933338"/>
            <a:ext cx="978407"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400"/>
              </a:spcBef>
              <a:spcAft>
                <a:spcPts val="200"/>
              </a:spcAft>
            </a:pPr>
            <a:endParaRPr lang="zh-CN" altLang="en-US" sz="1600" dirty="0" err="1"/>
          </a:p>
        </p:txBody>
      </p:sp>
      <p:sp>
        <p:nvSpPr>
          <p:cNvPr id="22" name="文本框 21">
            <a:extLst>
              <a:ext uri="{FF2B5EF4-FFF2-40B4-BE49-F238E27FC236}">
                <a16:creationId xmlns:a16="http://schemas.microsoft.com/office/drawing/2014/main" id="{576FE793-8344-8A55-8264-E986DDABE646}"/>
              </a:ext>
            </a:extLst>
          </p:cNvPr>
          <p:cNvSpPr txBox="1"/>
          <p:nvPr/>
        </p:nvSpPr>
        <p:spPr>
          <a:xfrm>
            <a:off x="7668218" y="403958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sz="1800" dirty="0"/>
              <a:t> Interpolation</a:t>
            </a:r>
            <a:r>
              <a:rPr lang="zh-CN" sz="1800"/>
              <a:t>​ </a:t>
            </a:r>
            <a:r>
              <a:rPr lang="en-US" altLang="zh-CN" sz="1800" dirty="0"/>
              <a:t>dataset</a:t>
            </a:r>
            <a:endParaRPr lang="zh-CN" dirty="0"/>
          </a:p>
        </p:txBody>
      </p:sp>
      <p:sp>
        <p:nvSpPr>
          <p:cNvPr id="23" name="文本框 22">
            <a:extLst>
              <a:ext uri="{FF2B5EF4-FFF2-40B4-BE49-F238E27FC236}">
                <a16:creationId xmlns:a16="http://schemas.microsoft.com/office/drawing/2014/main" id="{98BA1707-BC7D-A652-128E-AB425E375A1E}"/>
              </a:ext>
            </a:extLst>
          </p:cNvPr>
          <p:cNvSpPr txBox="1"/>
          <p:nvPr/>
        </p:nvSpPr>
        <p:spPr>
          <a:xfrm>
            <a:off x="7668318" y="2199292"/>
            <a:ext cx="27432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400"/>
              </a:spcBef>
              <a:spcAft>
                <a:spcPts val="200"/>
              </a:spcAft>
              <a:buClr>
                <a:schemeClr val="accent1"/>
              </a:buClr>
            </a:pPr>
            <a:r>
              <a:rPr lang="en-US" altLang="zh-CN" dirty="0"/>
              <a:t>Extrapolation </a:t>
            </a:r>
            <a:r>
              <a:rPr lang="en-US" sz="1800" dirty="0"/>
              <a:t>dataset </a:t>
            </a:r>
            <a:endParaRPr lang="en-US" altLang="zh-CN" dirty="0"/>
          </a:p>
        </p:txBody>
      </p:sp>
    </p:spTree>
    <p:extLst>
      <p:ext uri="{BB962C8B-B14F-4D97-AF65-F5344CB8AC3E}">
        <p14:creationId xmlns:p14="http://schemas.microsoft.com/office/powerpoint/2010/main" val="1324243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dirty="0"/>
              <a:t>1</a:t>
            </a:r>
            <a:r>
              <a:rPr lang="de-DE" dirty="0"/>
              <a:t>.2 </a:t>
            </a:r>
            <a:r>
              <a:rPr lang="en-US" dirty="0">
                <a:sym typeface="+mn-ea"/>
              </a:rPr>
              <a:t>Analytical potential</a:t>
            </a:r>
            <a:endParaRPr lang="de-DE" dirty="0"/>
          </a:p>
        </p:txBody>
      </p:sp>
      <p:sp>
        <p:nvSpPr>
          <p:cNvPr id="3" name="Datumsplatzhalter 2"/>
          <p:cNvSpPr>
            <a:spLocks noGrp="1"/>
          </p:cNvSpPr>
          <p:nvPr>
            <p:ph type="dt" sz="half" idx="2"/>
          </p:nvPr>
        </p:nvSpPr>
        <p:spPr/>
        <p:txBody>
          <a:bodyPr/>
          <a:lstStyle/>
          <a:p>
            <a:fld id="{784763E4-55A8-4F5E-96A5-9ADEEAE32356}" type="datetime1">
              <a:rPr lang="de-DE" altLang="zh-CN" smtClean="0"/>
              <a:t>16.12.2024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9</a:t>
            </a:fld>
            <a:endParaRPr lang="de-DE"/>
          </a:p>
        </p:txBody>
      </p:sp>
      <p:pic>
        <p:nvPicPr>
          <p:cNvPr id="15" name="图片 14">
            <a:extLst>
              <a:ext uri="{FF2B5EF4-FFF2-40B4-BE49-F238E27FC236}">
                <a16:creationId xmlns:a16="http://schemas.microsoft.com/office/drawing/2014/main" id="{9685BB71-667D-E009-E923-6CEBC511DB42}"/>
              </a:ext>
            </a:extLst>
          </p:cNvPr>
          <p:cNvPicPr>
            <a:picLocks noChangeAspect="1"/>
          </p:cNvPicPr>
          <p:nvPr/>
        </p:nvPicPr>
        <p:blipFill>
          <a:blip r:embed="rId2">
            <a:extLst>
              <a:ext uri="{28A0092B-C50C-407E-A947-70E740481C1C}">
                <a14:useLocalDpi xmlns:a14="http://schemas.microsoft.com/office/drawing/2010/main" val="0"/>
              </a:ext>
            </a:extLst>
          </a:blip>
          <a:srcRect t="8139"/>
          <a:stretch/>
        </p:blipFill>
        <p:spPr>
          <a:xfrm>
            <a:off x="2692495" y="1257517"/>
            <a:ext cx="6135498" cy="4526920"/>
          </a:xfrm>
          <a:prstGeom prst="rect">
            <a:avLst/>
          </a:prstGeom>
        </p:spPr>
      </p:pic>
      <p:sp>
        <p:nvSpPr>
          <p:cNvPr id="16" name="文本框 15">
            <a:extLst>
              <a:ext uri="{FF2B5EF4-FFF2-40B4-BE49-F238E27FC236}">
                <a16:creationId xmlns:a16="http://schemas.microsoft.com/office/drawing/2014/main" id="{FFB1F75B-C535-23B3-3213-0D1170EE1F80}"/>
              </a:ext>
            </a:extLst>
          </p:cNvPr>
          <p:cNvSpPr txBox="1"/>
          <p:nvPr/>
        </p:nvSpPr>
        <p:spPr>
          <a:xfrm>
            <a:off x="957491" y="1053987"/>
            <a:ext cx="7550405"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Comparison of Computed and Actual Invariants(Biaxial)</a:t>
            </a:r>
            <a:r>
              <a:rPr lang="zh-CN" altLang="en-US" sz="1800" dirty="0"/>
              <a:t>:</a:t>
            </a:r>
          </a:p>
        </p:txBody>
      </p:sp>
      <p:sp>
        <p:nvSpPr>
          <p:cNvPr id="5" name="文本框 7">
            <a:extLst>
              <a:ext uri="{FF2B5EF4-FFF2-40B4-BE49-F238E27FC236}">
                <a16:creationId xmlns:a16="http://schemas.microsoft.com/office/drawing/2014/main" id="{54D0BFDF-0EB2-6E5D-6BD5-897AF008DF04}"/>
              </a:ext>
            </a:extLst>
          </p:cNvPr>
          <p:cNvSpPr txBox="1"/>
          <p:nvPr/>
        </p:nvSpPr>
        <p:spPr>
          <a:xfrm>
            <a:off x="1142551" y="2071802"/>
            <a:ext cx="1903308" cy="98488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pPr marL="215900" indent="-215900">
              <a:spcBef>
                <a:spcPts val="400"/>
              </a:spcBef>
              <a:spcAft>
                <a:spcPts val="200"/>
              </a:spcAft>
              <a:buClr>
                <a:schemeClr val="accent1"/>
              </a:buClr>
              <a:buFont typeface="Wingdings" panose="05000000000000000000" pitchFamily="2" charset="2"/>
              <a:buChar char="§"/>
            </a:pPr>
            <a:r>
              <a:rPr lang="en-US" altLang="zh-CN" sz="1800" dirty="0"/>
              <a:t>It's the same.</a:t>
            </a:r>
            <a:endParaRPr lang="zh-CN" altLang="en-US" dirty="0"/>
          </a:p>
          <a:p>
            <a:pPr marL="1149350" lvl="1" indent="-285750">
              <a:spcBef>
                <a:spcPts val="400"/>
              </a:spcBef>
              <a:spcAft>
                <a:spcPts val="200"/>
              </a:spcAft>
              <a:buClr>
                <a:schemeClr val="accent1"/>
              </a:buClr>
              <a:buFont typeface="Courier New" panose="05000000000000000000" pitchFamily="2" charset="2"/>
              <a:buChar char="o"/>
            </a:pPr>
            <a:endParaRPr lang="en-US" altLang="zh-CN" sz="1800" dirty="0"/>
          </a:p>
          <a:p>
            <a:pPr marL="647700" lvl="1" indent="-215900">
              <a:spcBef>
                <a:spcPts val="400"/>
              </a:spcBef>
              <a:spcAft>
                <a:spcPts val="200"/>
              </a:spcAft>
              <a:buClr>
                <a:schemeClr val="accent1"/>
              </a:buClr>
              <a:buFont typeface="Courier New" panose="05000000000000000000" pitchFamily="2" charset="2"/>
              <a:buChar char="o"/>
            </a:pPr>
            <a:endParaRPr lang="en-US" altLang="zh-CN" sz="18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extraClrSchemeLst/>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1501</TotalTime>
  <Words>1644</Words>
  <Application>Microsoft Office PowerPoint</Application>
  <PresentationFormat>自定义</PresentationFormat>
  <Paragraphs>284</Paragraphs>
  <Slides>38</Slides>
  <Notes>11</Notes>
  <HiddenSlides>0</HiddenSlides>
  <MMClips>0</MMClips>
  <ScaleCrop>false</ScaleCrop>
  <HeadingPairs>
    <vt:vector size="4" baseType="variant">
      <vt:variant>
        <vt:lpstr>主题</vt:lpstr>
      </vt:variant>
      <vt:variant>
        <vt:i4>2</vt:i4>
      </vt:variant>
      <vt:variant>
        <vt:lpstr>幻灯片标题</vt:lpstr>
      </vt:variant>
      <vt:variant>
        <vt:i4>38</vt:i4>
      </vt:variant>
    </vt:vector>
  </HeadingPairs>
  <TitlesOfParts>
    <vt:vector size="40" baseType="lpstr">
      <vt:lpstr>TUD Maschinenbau</vt:lpstr>
      <vt:lpstr>自定义设计方案</vt:lpstr>
      <vt:lpstr>Tutorial Machine Learning in Solid Mechanics</vt:lpstr>
      <vt:lpstr>Agenda</vt:lpstr>
      <vt:lpstr>1.1 Data import</vt:lpstr>
      <vt:lpstr>1.1 Data import</vt:lpstr>
      <vt:lpstr>1.1 Data import</vt:lpstr>
      <vt:lpstr>1.1 Data import</vt:lpstr>
      <vt:lpstr>1.1 Data import</vt:lpstr>
      <vt:lpstr>1.1 Data import</vt:lpstr>
      <vt:lpstr>1.2 Analytical potential</vt:lpstr>
      <vt:lpstr>1.2 Analytical potential</vt:lpstr>
      <vt:lpstr>2.1 Model implementation</vt:lpstr>
      <vt:lpstr>2.2 Model calibration</vt:lpstr>
      <vt:lpstr>2.2 Model calibration</vt:lpstr>
      <vt:lpstr>2.2 Model calibration</vt:lpstr>
      <vt:lpstr>2.3 Loss weighting strategy</vt:lpstr>
      <vt:lpstr>2.3 Loss weighting strategy</vt:lpstr>
      <vt:lpstr>3.1 Model implementation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3.2 Model calibration</vt:lpstr>
      <vt:lpstr>4. Concentric sampled deformation gradients</vt:lpstr>
      <vt:lpstr>PowerPoint 演示文稿</vt:lpstr>
      <vt:lpstr>PowerPoint 演示文稿</vt:lpstr>
      <vt:lpstr>5.1 Data preparation</vt:lpstr>
      <vt:lpstr>5.1 Data preparation</vt:lpstr>
      <vt:lpstr>5.3 evaluate the invariance condition </vt:lpstr>
      <vt:lpstr>5.4 Data augmentation  </vt:lpstr>
      <vt:lpstr>5.4 Data augmentation  </vt:lpstr>
      <vt:lpstr>5.4 Data augmentation  </vt:lpstr>
      <vt:lpstr>5.4 Data augmentation  </vt:lpstr>
      <vt:lpstr>5.4 Data augmentation  </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LuoHuasen</cp:lastModifiedBy>
  <cp:revision>481</cp:revision>
  <dcterms:created xsi:type="dcterms:W3CDTF">2023-02-07T09:42:00Z</dcterms:created>
  <dcterms:modified xsi:type="dcterms:W3CDTF">2024-12-17T06:16:10Z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C1F56409756F4F118A9F0D68A921648C_12</vt:lpwstr>
  </property>
  <property fmtid="{D5CDD505-2E9C-101B-9397-08002B2CF9AE}" pid="10" name="KSOProductBuildVer">
    <vt:lpwstr>2052-12.1.0.18608</vt:lpwstr>
  </property>
</Properties>
</file>